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7.xml" ContentType="application/vnd.openxmlformats-officedocument.presentationml.tags+xml"/>
  <Override PartName="/ppt/notesSlides/notesSlide12.xml" ContentType="application/vnd.openxmlformats-officedocument.presentationml.notesSlide+xml"/>
  <Override PartName="/ppt/tags/tag98.xml" ContentType="application/vnd.openxmlformats-officedocument.presentationml.tags+xml"/>
  <Override PartName="/ppt/notesSlides/notesSlide13.xml" ContentType="application/vnd.openxmlformats-officedocument.presentationml.notesSlide+xml"/>
  <Override PartName="/ppt/tags/tag99.xml" ContentType="application/vnd.openxmlformats-officedocument.presentationml.tags+xml"/>
  <Override PartName="/ppt/notesSlides/notesSlide14.xml" ContentType="application/vnd.openxmlformats-officedocument.presentationml.notesSlide+xml"/>
  <Override PartName="/ppt/tags/tag100.xml" ContentType="application/vnd.openxmlformats-officedocument.presentationml.tags+xml"/>
  <Override PartName="/ppt/notesSlides/notesSlide15.xml" ContentType="application/vnd.openxmlformats-officedocument.presentationml.notesSlide+xml"/>
  <Override PartName="/ppt/tags/tag101.xml" ContentType="application/vnd.openxmlformats-officedocument.presentationml.tags+xml"/>
  <Override PartName="/ppt/notesSlides/notesSlide16.xml" ContentType="application/vnd.openxmlformats-officedocument.presentationml.notesSlide+xml"/>
  <Override PartName="/ppt/tags/tag102.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83" r:id="rId3"/>
  </p:sldMasterIdLst>
  <p:notesMasterIdLst>
    <p:notesMasterId r:id="rId21"/>
  </p:notesMasterIdLst>
  <p:sldIdLst>
    <p:sldId id="258" r:id="rId4"/>
    <p:sldId id="276" r:id="rId5"/>
    <p:sldId id="262" r:id="rId6"/>
    <p:sldId id="298" r:id="rId7"/>
    <p:sldId id="304" r:id="rId8"/>
    <p:sldId id="303" r:id="rId9"/>
    <p:sldId id="300" r:id="rId10"/>
    <p:sldId id="301" r:id="rId11"/>
    <p:sldId id="302" r:id="rId12"/>
    <p:sldId id="287" r:id="rId13"/>
    <p:sldId id="270" r:id="rId14"/>
    <p:sldId id="289" r:id="rId15"/>
    <p:sldId id="295" r:id="rId16"/>
    <p:sldId id="290" r:id="rId17"/>
    <p:sldId id="282" r:id="rId18"/>
    <p:sldId id="291" r:id="rId19"/>
    <p:sldId id="305" r:id="rId20"/>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8585"/>
    <a:srgbClr val="4ABDC6"/>
    <a:srgbClr val="FFFFFF"/>
    <a:srgbClr val="1C1C1C"/>
    <a:srgbClr val="65AAAB"/>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59468" autoAdjust="0"/>
  </p:normalViewPr>
  <p:slideViewPr>
    <p:cSldViewPr snapToGrid="0">
      <p:cViewPr>
        <p:scale>
          <a:sx n="56" d="100"/>
          <a:sy n="56" d="100"/>
        </p:scale>
        <p:origin x="-1834" y="-58"/>
      </p:cViewPr>
      <p:guideLst>
        <p:guide orient="horz" pos="2160"/>
        <p:guide pos="3840"/>
      </p:guideLst>
    </p:cSldViewPr>
  </p:slideViewPr>
  <p:notesTextViewPr>
    <p:cViewPr>
      <p:scale>
        <a:sx n="128" d="100"/>
        <a:sy n="128" d="100"/>
      </p:scale>
      <p:origin x="0" y="0"/>
    </p:cViewPr>
  </p:notesTextViewPr>
  <p:notesViewPr>
    <p:cSldViewPr snapToGrid="0">
      <p:cViewPr varScale="1">
        <p:scale>
          <a:sx n="61" d="100"/>
          <a:sy n="61" d="100"/>
        </p:scale>
        <p:origin x="-3226" y="259"/>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CE9CEB18-1587-4473-B16B-8C2E5C380583}" type="datetimeFigureOut">
              <a:rPr lang="en-AU" smtClean="0"/>
              <a:t>19/11/2017</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7A55E91-28B0-4BD1-B7B3-A9072E066B1F}" type="slidenum">
              <a:rPr lang="en-AU" smtClean="0"/>
              <a:t>‹#›</a:t>
            </a:fld>
            <a:endParaRPr lang="en-AU"/>
          </a:p>
        </p:txBody>
      </p:sp>
    </p:spTree>
    <p:extLst>
      <p:ext uri="{BB962C8B-B14F-4D97-AF65-F5344CB8AC3E}">
        <p14:creationId xmlns:p14="http://schemas.microsoft.com/office/powerpoint/2010/main" val="3970008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ypl.education.nsw.gov.au/q/NR17589"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mypl.education.nsw.gov.au/q/NR17696" TargetMode="External"/><Relationship Id="rId5" Type="http://schemas.openxmlformats.org/officeDocument/2006/relationships/hyperlink" Target="https://myplsso.education.nsw.gov.au/q/NR17696" TargetMode="External"/><Relationship Id="rId4" Type="http://schemas.openxmlformats.org/officeDocument/2006/relationships/hyperlink" Target="https://myplsso.education.nsw.gov.au/q/NR17589"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yplsso.education.nsw.gov.au/q/NR1758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ducation.nsw.gov.au/inside-the-department/hr-payroll-program/media/documents/Leader-led-email-rescheduled-go-live-first-release.doc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ucation.nsw.gov.au/human-resources/news-and-communications/casual-payroll-change/pay-date-and-cycl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ducation.nsw.gov.au/human-resources/news-and-communications/casual-payroll-change/pay-date-and-cycl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855892B6-06F9-41BE-953D-0628E69E0023}" type="slidenum">
              <a:rPr lang="en-AU" smtClean="0"/>
              <a:t>1</a:t>
            </a:fld>
            <a:endParaRPr lang="en-AU" dirty="0"/>
          </a:p>
        </p:txBody>
      </p:sp>
    </p:spTree>
    <p:extLst>
      <p:ext uri="{BB962C8B-B14F-4D97-AF65-F5344CB8AC3E}">
        <p14:creationId xmlns:p14="http://schemas.microsoft.com/office/powerpoint/2010/main" val="1589504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83305"/>
            <a:ext cx="5445760" cy="4657341"/>
          </a:xfrm>
        </p:spPr>
        <p:txBody>
          <a:bodyPr/>
          <a:lstStyle/>
          <a:p>
            <a:pPr marL="742950" lvl="1" indent="-285750">
              <a:buFont typeface="Arial" panose="020B0604020202020204" pitchFamily="34" charset="0"/>
              <a:buChar char="•"/>
            </a:pPr>
            <a:endParaRPr lang="en-AU" dirty="0">
              <a:solidFill>
                <a:srgbClr val="1C1C1C"/>
              </a:solidFill>
            </a:endParaRPr>
          </a:p>
          <a:p>
            <a:endParaRPr lang="en-AU" dirty="0"/>
          </a:p>
        </p:txBody>
      </p:sp>
      <p:sp>
        <p:nvSpPr>
          <p:cNvPr id="4" name="Slide Number Placeholder 3"/>
          <p:cNvSpPr>
            <a:spLocks noGrp="1"/>
          </p:cNvSpPr>
          <p:nvPr>
            <p:ph type="sldNum" sz="quarter" idx="10"/>
          </p:nvPr>
        </p:nvSpPr>
        <p:spPr/>
        <p:txBody>
          <a:bodyPr/>
          <a:lstStyle/>
          <a:p>
            <a:fld id="{27A55E91-28B0-4BD1-B7B3-A9072E066B1F}" type="slidenum">
              <a:rPr lang="en-AU" smtClean="0">
                <a:solidFill>
                  <a:prstClr val="black"/>
                </a:solidFill>
              </a:rPr>
              <a:pPr/>
              <a:t>10</a:t>
            </a:fld>
            <a:endParaRPr lang="en-AU">
              <a:solidFill>
                <a:prstClr val="black"/>
              </a:solidFill>
            </a:endParaRPr>
          </a:p>
        </p:txBody>
      </p:sp>
    </p:spTree>
    <p:extLst>
      <p:ext uri="{BB962C8B-B14F-4D97-AF65-F5344CB8AC3E}">
        <p14:creationId xmlns:p14="http://schemas.microsoft.com/office/powerpoint/2010/main" val="3032015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dirty="0">
                <a:latin typeface="Calibri" panose="020F0502020204030204" pitchFamily="34" charset="0"/>
                <a:ea typeface="Calibri" panose="020F0502020204030204" pitchFamily="34" charset="0"/>
                <a:cs typeface="Times New Roman" panose="02020603050405020304" pitchFamily="18" charset="0"/>
              </a:rPr>
              <a:t>E-Learning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dirty="0"/>
              <a:t>Self</a:t>
            </a:r>
            <a:r>
              <a:rPr lang="en-US" baseline="0" dirty="0"/>
              <a:t> paced e-learning modules will be made available to all employees and managers, explaining how to use ESS and MSS functionality </a:t>
            </a:r>
          </a:p>
          <a:p>
            <a:pPr marL="171450" indent="-171450">
              <a:buFont typeface="Arial" panose="020B0604020202020204" pitchFamily="34" charset="0"/>
              <a:buChar char="•"/>
            </a:pPr>
            <a:r>
              <a:rPr lang="en-US" baseline="0" dirty="0"/>
              <a:t>The e-learning is not a prescribed course that needs to be completed from start to finish – instead it is a resource that can be used as and when you need it to learn more about specific functionality as you are using it. </a:t>
            </a:r>
          </a:p>
          <a:p>
            <a:pPr marL="171450" indent="-171450">
              <a:buFont typeface="Arial" panose="020B0604020202020204" pitchFamily="34" charset="0"/>
              <a:buChar char="•"/>
            </a:pPr>
            <a:r>
              <a:rPr lang="en-US" baseline="0" dirty="0"/>
              <a:t>Initial functionality will be explained in three different formats based on learning style – supplementary information, a pre-recorded video demoing the steps and a printable step by step guide. </a:t>
            </a:r>
          </a:p>
          <a:p>
            <a:r>
              <a:rPr lang="en-AU" sz="1200" kern="1200" dirty="0" smtClean="0">
                <a:solidFill>
                  <a:schemeClr val="tx1"/>
                </a:solidFill>
                <a:effectLst/>
                <a:latin typeface="+mn-lt"/>
                <a:ea typeface="+mn-ea"/>
                <a:cs typeface="+mn-cs"/>
              </a:rPr>
              <a:t>The </a:t>
            </a:r>
            <a:r>
              <a:rPr lang="en-AU" sz="1200" kern="1200" dirty="0" err="1" smtClean="0">
                <a:solidFill>
                  <a:schemeClr val="tx1"/>
                </a:solidFill>
                <a:effectLst/>
                <a:latin typeface="+mn-lt"/>
                <a:ea typeface="+mn-ea"/>
                <a:cs typeface="+mn-cs"/>
              </a:rPr>
              <a:t>elearning</a:t>
            </a:r>
            <a:r>
              <a:rPr lang="en-AU" sz="1200" kern="1200" dirty="0" smtClean="0">
                <a:solidFill>
                  <a:schemeClr val="tx1"/>
                </a:solidFill>
                <a:effectLst/>
                <a:latin typeface="+mn-lt"/>
                <a:ea typeface="+mn-ea"/>
                <a:cs typeface="+mn-cs"/>
              </a:rPr>
              <a:t> modules as they stand are now up on MyPL.   </a:t>
            </a:r>
          </a:p>
          <a:p>
            <a:r>
              <a:rPr lang="en-AU" sz="1200" kern="1200" dirty="0" smtClean="0">
                <a:solidFill>
                  <a:schemeClr val="tx1"/>
                </a:solidFill>
                <a:effectLst/>
                <a:latin typeface="+mn-lt"/>
                <a:ea typeface="+mn-ea"/>
                <a:cs typeface="+mn-cs"/>
              </a:rPr>
              <a:t> </a:t>
            </a:r>
          </a:p>
          <a:p>
            <a:r>
              <a:rPr lang="en-AU" sz="1200" b="1" u="sng" kern="1200" dirty="0" smtClean="0">
                <a:solidFill>
                  <a:schemeClr val="tx1"/>
                </a:solidFill>
                <a:effectLst/>
                <a:latin typeface="+mn-lt"/>
                <a:ea typeface="+mn-ea"/>
                <a:cs typeface="+mn-cs"/>
              </a:rPr>
              <a:t>MSS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MSS is in private mode and can only be accessed by the links below:</a:t>
            </a:r>
          </a:p>
          <a:p>
            <a:r>
              <a:rPr lang="en-AU" sz="1200" kern="120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Non-Doe Users </a:t>
            </a:r>
            <a:r>
              <a:rPr lang="en-AU" sz="1200" kern="1200" dirty="0" smtClean="0">
                <a:solidFill>
                  <a:schemeClr val="tx1"/>
                </a:solidFill>
                <a:effectLst/>
                <a:latin typeface="+mn-lt"/>
                <a:ea typeface="+mn-ea"/>
                <a:cs typeface="+mn-cs"/>
              </a:rPr>
              <a:t> </a:t>
            </a:r>
            <a:r>
              <a:rPr lang="en-AU" sz="1200" u="sng" kern="1200" dirty="0" smtClean="0">
                <a:solidFill>
                  <a:schemeClr val="tx1"/>
                </a:solidFill>
                <a:effectLst/>
                <a:latin typeface="+mn-lt"/>
                <a:ea typeface="+mn-ea"/>
                <a:cs typeface="+mn-cs"/>
                <a:hlinkClick r:id="rId3"/>
              </a:rPr>
              <a:t>https://mypl.education.nsw.gov.au/q/NR17589</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DoE Users </a:t>
            </a:r>
            <a:r>
              <a:rPr lang="en-AU" sz="1200" u="sng" kern="1200" dirty="0" smtClean="0">
                <a:solidFill>
                  <a:schemeClr val="tx1"/>
                </a:solidFill>
                <a:effectLst/>
                <a:latin typeface="+mn-lt"/>
                <a:ea typeface="+mn-ea"/>
                <a:cs typeface="+mn-cs"/>
                <a:hlinkClick r:id="rId4"/>
              </a:rPr>
              <a:t>https://myplsso.education.nsw.gov.au/q/NR17589</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r>
              <a:rPr lang="en-AU" sz="1200" b="1" u="sng" kern="1200" dirty="0" smtClean="0">
                <a:solidFill>
                  <a:schemeClr val="tx1"/>
                </a:solidFill>
                <a:effectLst/>
                <a:latin typeface="+mn-lt"/>
                <a:ea typeface="+mn-ea"/>
                <a:cs typeface="+mn-cs"/>
              </a:rPr>
              <a:t>ESS</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DoE staff use the link below  </a:t>
            </a:r>
            <a:r>
              <a:rPr lang="en-AU" sz="1200" u="sng" kern="1200" dirty="0" smtClean="0">
                <a:solidFill>
                  <a:schemeClr val="tx1"/>
                </a:solidFill>
                <a:effectLst/>
                <a:latin typeface="+mn-lt"/>
                <a:ea typeface="+mn-ea"/>
                <a:cs typeface="+mn-cs"/>
                <a:hlinkClick r:id="rId5"/>
              </a:rPr>
              <a:t>https://myplsso.education.nsw.gov.au/q/NR17696</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Non-DoE use the link below </a:t>
            </a:r>
            <a:r>
              <a:rPr lang="en-AU" sz="1200" u="sng" kern="1200" dirty="0" smtClean="0">
                <a:solidFill>
                  <a:schemeClr val="tx1"/>
                </a:solidFill>
                <a:effectLst/>
                <a:latin typeface="+mn-lt"/>
                <a:ea typeface="+mn-ea"/>
                <a:cs typeface="+mn-cs"/>
                <a:hlinkClick r:id="rId6"/>
              </a:rPr>
              <a:t>https://mypl.education.nsw.gov.au/q/NR17696</a:t>
            </a: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855892B6-06F9-41BE-953D-0628E69E0023}" type="slidenum">
              <a:rPr lang="en-AU" smtClean="0">
                <a:solidFill>
                  <a:prstClr val="black"/>
                </a:solidFill>
              </a:rPr>
              <a:pPr/>
              <a:t>11</a:t>
            </a:fld>
            <a:endParaRPr lang="en-AU">
              <a:solidFill>
                <a:prstClr val="black"/>
              </a:solidFill>
            </a:endParaRPr>
          </a:p>
        </p:txBody>
      </p:sp>
    </p:spTree>
    <p:extLst>
      <p:ext uri="{BB962C8B-B14F-4D97-AF65-F5344CB8AC3E}">
        <p14:creationId xmlns:p14="http://schemas.microsoft.com/office/powerpoint/2010/main" val="1433148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BEFORE GO LIVE</a:t>
            </a:r>
            <a:r>
              <a:rPr lang="en-US" sz="1200" kern="1200" dirty="0" smtClean="0">
                <a:solidFill>
                  <a:schemeClr val="tx1"/>
                </a:solidFill>
                <a:effectLst/>
                <a:latin typeface="+mn-lt"/>
                <a:ea typeface="+mn-ea"/>
                <a:cs typeface="+mn-cs"/>
              </a:rPr>
              <a:t> some employees manually record their absences in Leave Registers.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some cases, the Principal or allocated staff member may need to remind staff to submit leave requests for approval. </a:t>
            </a:r>
          </a:p>
          <a:p>
            <a:r>
              <a:rPr lang="en-US" sz="1200" kern="1200" dirty="0" smtClean="0">
                <a:solidFill>
                  <a:schemeClr val="tx1"/>
                </a:solidFill>
                <a:effectLst/>
                <a:latin typeface="+mn-lt"/>
                <a:ea typeface="+mn-ea"/>
                <a:cs typeface="+mn-cs"/>
              </a:rPr>
              <a:t>Access</a:t>
            </a:r>
            <a:r>
              <a:rPr lang="en-US" sz="1200" kern="1200" baseline="0" dirty="0" smtClean="0">
                <a:solidFill>
                  <a:schemeClr val="tx1"/>
                </a:solidFill>
                <a:effectLst/>
                <a:latin typeface="+mn-lt"/>
                <a:ea typeface="+mn-ea"/>
                <a:cs typeface="+mn-cs"/>
              </a:rPr>
              <a:t> is from SAP Portal (NEW) as for Finance</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click on the ‘</a:t>
            </a:r>
            <a:r>
              <a:rPr lang="en-US" sz="1200" b="1" kern="1200" baseline="0" dirty="0" smtClean="0">
                <a:solidFill>
                  <a:srgbClr val="FF0000"/>
                </a:solidFill>
                <a:effectLst/>
                <a:latin typeface="+mn-lt"/>
                <a:ea typeface="+mn-ea"/>
                <a:cs typeface="+mn-cs"/>
              </a:rPr>
              <a:t>Manager self-service</a:t>
            </a:r>
            <a:r>
              <a:rPr lang="en-US" sz="1200" kern="1200" dirty="0" smtClean="0">
                <a:solidFill>
                  <a:schemeClr val="tx1"/>
                </a:solidFill>
                <a:effectLst/>
                <a:latin typeface="+mn-lt"/>
                <a:ea typeface="+mn-ea"/>
                <a:cs typeface="+mn-cs"/>
              </a:rPr>
              <a:t>’ tab. Please note only principals and managers have access to this tab.</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Then click on ‘</a:t>
            </a:r>
            <a:r>
              <a:rPr lang="en-US" sz="1200" b="1" kern="1200" dirty="0" smtClean="0">
                <a:solidFill>
                  <a:schemeClr val="tx1"/>
                </a:solidFill>
                <a:effectLst/>
                <a:latin typeface="+mn-lt"/>
                <a:ea typeface="+mn-ea"/>
                <a:cs typeface="+mn-cs"/>
              </a:rPr>
              <a:t>Maintain non-attendance</a:t>
            </a:r>
            <a:r>
              <a:rPr lang="en-US" sz="1200" kern="120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Select the staff member for whom you are entering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staff absence. </a:t>
            </a: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Select the </a:t>
            </a:r>
            <a:r>
              <a:rPr lang="en-US" sz="1200" b="1" kern="1200" dirty="0" smtClean="0">
                <a:solidFill>
                  <a:schemeClr val="tx1"/>
                </a:solidFill>
                <a:effectLst/>
                <a:latin typeface="+mn-lt"/>
                <a:ea typeface="+mn-ea"/>
                <a:cs typeface="+mn-cs"/>
              </a:rPr>
              <a:t>teacher’s</a:t>
            </a:r>
            <a:r>
              <a:rPr lang="en-US" sz="1200" kern="1200" dirty="0" smtClean="0">
                <a:solidFill>
                  <a:schemeClr val="tx1"/>
                </a:solidFill>
                <a:effectLst/>
                <a:latin typeface="+mn-lt"/>
                <a:ea typeface="+mn-ea"/>
                <a:cs typeface="+mn-cs"/>
              </a:rPr>
              <a:t> date of absence and then select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duration of the absence from the drop-down menu: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full day or less.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enter less than a day for </a:t>
            </a:r>
            <a:r>
              <a:rPr lang="en-US" sz="1200" b="1" kern="1200" dirty="0" smtClean="0">
                <a:solidFill>
                  <a:schemeClr val="tx1"/>
                </a:solidFill>
                <a:effectLst/>
                <a:latin typeface="+mn-lt"/>
                <a:ea typeface="+mn-ea"/>
                <a:cs typeface="+mn-cs"/>
              </a:rPr>
              <a:t>administrative and support staff</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Enter partial day</a:t>
            </a:r>
            <a:r>
              <a:rPr lang="en-US" sz="1200" kern="1200" dirty="0" smtClean="0">
                <a:solidFill>
                  <a:schemeClr val="tx1"/>
                </a:solidFill>
                <a:effectLst/>
                <a:latin typeface="+mn-lt"/>
                <a:ea typeface="+mn-ea"/>
                <a:cs typeface="+mn-cs"/>
              </a:rPr>
              <a:t>’ and enter the duration of absence in hours and minutes.</a:t>
            </a: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Select the date of absence for the School Administrator Officer and tick the box to enter a full day.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Select ‘</a:t>
            </a:r>
            <a:r>
              <a:rPr lang="en-US" sz="1200" b="1" kern="1200" dirty="0" smtClean="0">
                <a:solidFill>
                  <a:srgbClr val="FFFF00"/>
                </a:solidFill>
                <a:effectLst/>
                <a:latin typeface="+mn-lt"/>
                <a:ea typeface="+mn-ea"/>
                <a:cs typeface="+mn-cs"/>
              </a:rPr>
              <a:t>Next</a:t>
            </a:r>
            <a:r>
              <a:rPr lang="en-US" sz="1200" kern="1200" dirty="0" smtClean="0">
                <a:solidFill>
                  <a:schemeClr val="tx1"/>
                </a:solidFill>
                <a:effectLst/>
                <a:latin typeface="+mn-lt"/>
                <a:ea typeface="+mn-ea"/>
                <a:cs typeface="+mn-cs"/>
              </a:rPr>
              <a:t>’ to move to the ‘</a:t>
            </a:r>
            <a:r>
              <a:rPr lang="en-US" sz="1200" b="1" kern="1200" dirty="0" smtClean="0">
                <a:solidFill>
                  <a:schemeClr val="tx1"/>
                </a:solidFill>
                <a:effectLst/>
                <a:latin typeface="+mn-lt"/>
                <a:ea typeface="+mn-ea"/>
                <a:cs typeface="+mn-cs"/>
              </a:rPr>
              <a:t>Save</a:t>
            </a:r>
            <a:r>
              <a:rPr lang="en-US" sz="1200" kern="1200" dirty="0" smtClean="0">
                <a:solidFill>
                  <a:schemeClr val="tx1"/>
                </a:solidFill>
                <a:effectLst/>
                <a:latin typeface="+mn-lt"/>
                <a:ea typeface="+mn-ea"/>
                <a:cs typeface="+mn-cs"/>
              </a:rPr>
              <a:t>’ page.</a:t>
            </a:r>
          </a:p>
          <a:p>
            <a:pPr lvl="0"/>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Check the absence details entered in ‘Review and Save’. If correct, select ‘Save’.  </a:t>
            </a:r>
            <a:r>
              <a:rPr lang="en-US" sz="1200" u="sng"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you need to add in another staff member’s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absence, you can add that on the next screen.</a:t>
            </a:r>
            <a:r>
              <a:rPr lang="en-US"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can enter more staff details by selecting. ‘Process more non-attendances’</a:t>
            </a:r>
            <a:r>
              <a:rPr lang="en-US" sz="1200" kern="1200" baseline="0" dirty="0" smtClean="0">
                <a:solidFill>
                  <a:schemeClr val="tx1"/>
                </a:solidFill>
                <a:effectLst/>
                <a:latin typeface="+mn-lt"/>
                <a:ea typeface="+mn-ea"/>
                <a:cs typeface="+mn-cs"/>
              </a:rPr>
              <a:t> or </a:t>
            </a:r>
            <a:r>
              <a:rPr lang="en-US" sz="1200" kern="1200" dirty="0" smtClean="0">
                <a:solidFill>
                  <a:schemeClr val="tx1"/>
                </a:solidFill>
                <a:effectLst/>
                <a:latin typeface="+mn-lt"/>
                <a:ea typeface="+mn-ea"/>
                <a:cs typeface="+mn-cs"/>
              </a:rPr>
              <a:t>Select ‘Next’ to finish. You will receive confirmation that the absence details have been recorded.</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the absence details are recorded, an email will be sent to the staff member to request submission of the leave application for the period of non-attendance.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 </a:t>
            </a:r>
            <a:r>
              <a:rPr lang="en-US" sz="1200" u="sng" kern="1200" dirty="0" smtClean="0">
                <a:solidFill>
                  <a:schemeClr val="tx1"/>
                </a:solidFill>
                <a:effectLst/>
                <a:latin typeface="+mn-lt"/>
                <a:ea typeface="+mn-ea"/>
                <a:cs typeface="+mn-cs"/>
              </a:rPr>
              <a:t>reminder email</a:t>
            </a:r>
            <a:r>
              <a:rPr lang="en-US" sz="1200" kern="1200" dirty="0" smtClean="0">
                <a:solidFill>
                  <a:schemeClr val="tx1"/>
                </a:solidFill>
                <a:effectLst/>
                <a:latin typeface="+mn-lt"/>
                <a:ea typeface="+mn-ea"/>
                <a:cs typeface="+mn-cs"/>
              </a:rPr>
              <a:t> is sent seven days later if the staff member hasn’t submitted the leave application.</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solidFill>
                  <a:prstClr val="black"/>
                </a:solidFill>
              </a:rPr>
              <a:pPr/>
              <a:t>12</a:t>
            </a:fld>
            <a:endParaRPr lang="en-AU">
              <a:solidFill>
                <a:prstClr val="black"/>
              </a:solidFill>
            </a:endParaRPr>
          </a:p>
        </p:txBody>
      </p:sp>
    </p:spTree>
    <p:extLst>
      <p:ext uri="{BB962C8B-B14F-4D97-AF65-F5344CB8AC3E}">
        <p14:creationId xmlns:p14="http://schemas.microsoft.com/office/powerpoint/2010/main" val="4067354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Previously </a:t>
            </a:r>
            <a:r>
              <a:rPr lang="en-AU" sz="1200" b="0" kern="1200" dirty="0" smtClean="0">
                <a:solidFill>
                  <a:schemeClr val="tx1"/>
                </a:solidFill>
                <a:effectLst/>
                <a:latin typeface="+mn-lt"/>
                <a:ea typeface="+mn-ea"/>
                <a:cs typeface="+mn-cs"/>
              </a:rPr>
              <a:t>STAFF</a:t>
            </a:r>
            <a:r>
              <a:rPr lang="en-AU" sz="1200" b="0" kern="1200" baseline="0" dirty="0" smtClean="0">
                <a:solidFill>
                  <a:schemeClr val="tx1"/>
                </a:solidFill>
                <a:effectLst/>
                <a:latin typeface="+mn-lt"/>
                <a:ea typeface="+mn-ea"/>
                <a:cs typeface="+mn-cs"/>
              </a:rPr>
              <a:t> were expected to lodge a leave request when they return to work.</a:t>
            </a:r>
          </a:p>
          <a:p>
            <a:r>
              <a:rPr lang="en-AU" sz="1200" b="0" kern="1200" baseline="0" dirty="0" smtClean="0">
                <a:solidFill>
                  <a:schemeClr val="tx1"/>
                </a:solidFill>
                <a:effectLst/>
                <a:latin typeface="+mn-lt"/>
                <a:ea typeface="+mn-ea"/>
                <a:cs typeface="+mn-cs"/>
              </a:rPr>
              <a:t>If forgotten, there was a constant checking and reminding of staff to input leave request.  A very time consuming task for the HT Admin or SAM.</a:t>
            </a:r>
          </a:p>
          <a:p>
            <a:endParaRPr lang="en-AU" sz="1200" b="0" kern="1200" baseline="0" dirty="0" smtClean="0">
              <a:solidFill>
                <a:schemeClr val="tx1"/>
              </a:solidFill>
              <a:effectLst/>
              <a:latin typeface="+mn-lt"/>
              <a:ea typeface="+mn-ea"/>
              <a:cs typeface="+mn-cs"/>
            </a:endParaRPr>
          </a:p>
          <a:p>
            <a:r>
              <a:rPr lang="en-AU" sz="1200" b="0" kern="1200" baseline="0" dirty="0" smtClean="0">
                <a:solidFill>
                  <a:schemeClr val="tx1"/>
                </a:solidFill>
                <a:effectLst/>
                <a:latin typeface="+mn-lt"/>
                <a:ea typeface="+mn-ea"/>
                <a:cs typeface="+mn-cs"/>
              </a:rPr>
              <a:t>Now if a non attendance is recorded by the Principal or delegate, the staff member receives an email requesting them to put submit a leave request.  A reminder email is sent after 5 days.  After 21 days, the day of leave is recorded as a unauthorised absence and the staff member’s pay is adjusted accordingly.</a:t>
            </a:r>
          </a:p>
          <a:p>
            <a:endParaRPr lang="en-AU" sz="1200" b="0" kern="1200" baseline="0" dirty="0" smtClean="0">
              <a:solidFill>
                <a:schemeClr val="tx1"/>
              </a:solidFill>
              <a:effectLst/>
              <a:latin typeface="+mn-lt"/>
              <a:ea typeface="+mn-ea"/>
              <a:cs typeface="+mn-cs"/>
            </a:endParaRPr>
          </a:p>
          <a:p>
            <a:r>
              <a:rPr lang="en-AU" sz="1200" b="0" kern="1200" baseline="0" dirty="0" smtClean="0">
                <a:solidFill>
                  <a:schemeClr val="tx1"/>
                </a:solidFill>
                <a:effectLst/>
                <a:latin typeface="+mn-lt"/>
                <a:ea typeface="+mn-ea"/>
                <a:cs typeface="+mn-cs"/>
              </a:rPr>
              <a:t>Mention interim leave form</a:t>
            </a: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Email</a:t>
            </a:r>
            <a:r>
              <a:rPr lang="en-AU" sz="1200" kern="1200" baseline="0" dirty="0" smtClean="0">
                <a:solidFill>
                  <a:schemeClr val="tx1"/>
                </a:solidFill>
                <a:effectLst/>
                <a:latin typeface="+mn-lt"/>
                <a:ea typeface="+mn-ea"/>
                <a:cs typeface="+mn-cs"/>
              </a:rPr>
              <a:t> received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ESS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Create leave request against the dates in email.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solidFill>
                  <a:prstClr val="black"/>
                </a:solidFill>
              </a:rPr>
              <a:pPr/>
              <a:t>13</a:t>
            </a:fld>
            <a:endParaRPr lang="en-AU">
              <a:solidFill>
                <a:prstClr val="black"/>
              </a:solidFill>
            </a:endParaRPr>
          </a:p>
        </p:txBody>
      </p:sp>
    </p:spTree>
    <p:extLst>
      <p:ext uri="{BB962C8B-B14F-4D97-AF65-F5344CB8AC3E}">
        <p14:creationId xmlns:p14="http://schemas.microsoft.com/office/powerpoint/2010/main" val="4109894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SDS/MSS</a:t>
            </a:r>
          </a:p>
          <a:p>
            <a:r>
              <a:rPr lang="en-AU" sz="1200" kern="1200" dirty="0" smtClean="0">
                <a:solidFill>
                  <a:schemeClr val="tx1"/>
                </a:solidFill>
                <a:effectLst/>
                <a:latin typeface="+mn-lt"/>
                <a:ea typeface="+mn-ea"/>
                <a:cs typeface="+mn-cs"/>
              </a:rPr>
              <a:t>Under Team/ quick</a:t>
            </a:r>
            <a:r>
              <a:rPr lang="en-AU" sz="1200" kern="1200" baseline="0" dirty="0" smtClean="0">
                <a:solidFill>
                  <a:schemeClr val="tx1"/>
                </a:solidFill>
                <a:effectLst/>
                <a:latin typeface="+mn-lt"/>
                <a:ea typeface="+mn-ea"/>
                <a:cs typeface="+mn-cs"/>
              </a:rPr>
              <a:t> link - </a:t>
            </a:r>
            <a:r>
              <a:rPr lang="en-AU" sz="1200" kern="1200" dirty="0" smtClean="0">
                <a:solidFill>
                  <a:schemeClr val="tx1"/>
                </a:solidFill>
                <a:effectLst/>
                <a:latin typeface="+mn-lt"/>
                <a:ea typeface="+mn-ea"/>
                <a:cs typeface="+mn-cs"/>
              </a:rPr>
              <a:t>Employee information</a:t>
            </a:r>
          </a:p>
          <a:p>
            <a:r>
              <a:rPr lang="en-AU" sz="1200" kern="1200" dirty="0" smtClean="0">
                <a:solidFill>
                  <a:schemeClr val="tx1"/>
                </a:solidFill>
                <a:effectLst/>
                <a:latin typeface="+mn-lt"/>
                <a:ea typeface="+mn-ea"/>
                <a:cs typeface="+mn-cs"/>
              </a:rPr>
              <a:t>Highlight staff member – may need to expand team information grouping</a:t>
            </a:r>
          </a:p>
          <a:p>
            <a:r>
              <a:rPr lang="en-AU" sz="1200" kern="1200" dirty="0" smtClean="0">
                <a:solidFill>
                  <a:schemeClr val="tx1"/>
                </a:solidFill>
                <a:effectLst/>
                <a:latin typeface="+mn-lt"/>
                <a:ea typeface="+mn-ea"/>
                <a:cs typeface="+mn-cs"/>
              </a:rPr>
              <a:t>Employee Profile</a:t>
            </a:r>
          </a:p>
          <a:p>
            <a:r>
              <a:rPr lang="en-AU" sz="1200" kern="1200" dirty="0" smtClean="0">
                <a:solidFill>
                  <a:schemeClr val="tx1"/>
                </a:solidFill>
                <a:effectLst/>
                <a:latin typeface="+mn-lt"/>
                <a:ea typeface="+mn-ea"/>
                <a:cs typeface="+mn-cs"/>
              </a:rPr>
              <a:t>Related links</a:t>
            </a:r>
          </a:p>
          <a:p>
            <a:r>
              <a:rPr lang="en-AU" sz="1200" kern="1200" dirty="0" smtClean="0">
                <a:solidFill>
                  <a:schemeClr val="tx1"/>
                </a:solidFill>
                <a:effectLst/>
                <a:latin typeface="+mn-lt"/>
                <a:ea typeface="+mn-ea"/>
                <a:cs typeface="+mn-cs"/>
              </a:rPr>
              <a:t>Record working times – can change date of timesheet and can update as the fortnight goes by repeating the process</a:t>
            </a:r>
          </a:p>
          <a:p>
            <a:r>
              <a:rPr lang="en-AU" sz="1200" kern="1200" dirty="0" smtClean="0">
                <a:solidFill>
                  <a:schemeClr val="tx1"/>
                </a:solidFill>
                <a:effectLst/>
                <a:latin typeface="+mn-lt"/>
                <a:ea typeface="+mn-ea"/>
                <a:cs typeface="+mn-cs"/>
              </a:rPr>
              <a:t>Enter replaced employee if known and full-day column – yes</a:t>
            </a:r>
            <a:r>
              <a:rPr lang="en-AU" sz="1200" kern="1200" baseline="0" dirty="0" smtClean="0">
                <a:solidFill>
                  <a:schemeClr val="tx1"/>
                </a:solidFill>
                <a:effectLst/>
                <a:latin typeface="+mn-lt"/>
                <a:ea typeface="+mn-ea"/>
                <a:cs typeface="+mn-cs"/>
              </a:rPr>
              <a:t> or no – enter equivalent hours if necessary</a:t>
            </a:r>
          </a:p>
          <a:p>
            <a:r>
              <a:rPr lang="en-AU" sz="1200" kern="1200" baseline="0" dirty="0" smtClean="0">
                <a:solidFill>
                  <a:schemeClr val="tx1"/>
                </a:solidFill>
                <a:effectLst/>
                <a:latin typeface="+mn-lt"/>
                <a:ea typeface="+mn-ea"/>
                <a:cs typeface="+mn-cs"/>
              </a:rPr>
              <a:t>Click check – other codes upload (defaults to the standard and change cost centre/fund code if required</a:t>
            </a:r>
          </a:p>
          <a:p>
            <a:r>
              <a:rPr lang="en-AU" sz="1200" kern="1200" baseline="0" dirty="0" smtClean="0">
                <a:solidFill>
                  <a:schemeClr val="tx1"/>
                </a:solidFill>
                <a:effectLst/>
                <a:latin typeface="+mn-lt"/>
                <a:ea typeface="+mn-ea"/>
                <a:cs typeface="+mn-cs"/>
              </a:rPr>
              <a:t>Check/save and submit for approval</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solidFill>
                  <a:prstClr val="black"/>
                </a:solidFill>
              </a:rPr>
              <a:pPr/>
              <a:t>14</a:t>
            </a:fld>
            <a:endParaRPr lang="en-AU">
              <a:solidFill>
                <a:prstClr val="black"/>
              </a:solidFill>
            </a:endParaRPr>
          </a:p>
        </p:txBody>
      </p:sp>
    </p:spTree>
    <p:extLst>
      <p:ext uri="{BB962C8B-B14F-4D97-AF65-F5344CB8AC3E}">
        <p14:creationId xmlns:p14="http://schemas.microsoft.com/office/powerpoint/2010/main" val="1299469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smtClean="0"/>
          </a:p>
          <a:p>
            <a:r>
              <a:rPr lang="en-AU" b="1" dirty="0" smtClean="0"/>
              <a:t>SDS is a function that can be delegated by the Principal to anyone within</a:t>
            </a:r>
            <a:r>
              <a:rPr lang="en-AU" b="1" baseline="0" dirty="0" smtClean="0"/>
              <a:t> the school organisational structure.  It can be delegated to more than one persona and the delegation is a local decision that is decided by the Principal, school executive and the Business Manager/SAM.  Obviously, it is not compulsory that you as SAM is given delegation.  That is a decision made with you and your principal.  I will however highlight some of the aspects that can be done.</a:t>
            </a:r>
          </a:p>
          <a:p>
            <a:endParaRPr lang="en-AU" b="1" baseline="0" dirty="0" smtClean="0"/>
          </a:p>
          <a:p>
            <a:r>
              <a:rPr lang="en-AU" b="1" dirty="0" smtClean="0"/>
              <a:t>Leave requests</a:t>
            </a:r>
          </a:p>
          <a:p>
            <a:r>
              <a:rPr lang="en-AU" dirty="0" smtClean="0"/>
              <a:t>Team</a:t>
            </a:r>
          </a:p>
          <a:p>
            <a:r>
              <a:rPr lang="en-AU" dirty="0" smtClean="0"/>
              <a:t>Employee information</a:t>
            </a:r>
          </a:p>
          <a:p>
            <a:r>
              <a:rPr lang="en-AU" dirty="0" smtClean="0"/>
              <a:t>Select staff member</a:t>
            </a:r>
          </a:p>
          <a:p>
            <a:r>
              <a:rPr lang="en-AU" dirty="0" smtClean="0"/>
              <a:t>Employee profile</a:t>
            </a:r>
          </a:p>
          <a:p>
            <a:r>
              <a:rPr lang="en-AU" dirty="0" smtClean="0"/>
              <a:t>Related links		Create leave request (OBOE)</a:t>
            </a:r>
          </a:p>
          <a:p>
            <a:r>
              <a:rPr lang="en-AU" dirty="0" smtClean="0"/>
              <a:t>		Leave</a:t>
            </a:r>
            <a:r>
              <a:rPr lang="en-AU" baseline="0" dirty="0" smtClean="0"/>
              <a:t> overview (ONBE)</a:t>
            </a:r>
            <a:endParaRPr lang="en-AU" dirty="0" smtClean="0"/>
          </a:p>
          <a:p>
            <a:r>
              <a:rPr lang="en-AU" dirty="0" smtClean="0"/>
              <a:t>		View</a:t>
            </a:r>
            <a:r>
              <a:rPr lang="en-AU" baseline="0" dirty="0" smtClean="0"/>
              <a:t> leave balances </a:t>
            </a:r>
            <a:r>
              <a:rPr lang="en-AU" dirty="0" smtClean="0"/>
              <a:t>(OBOE)</a:t>
            </a:r>
          </a:p>
          <a:p>
            <a:r>
              <a:rPr lang="en-AU" dirty="0" smtClean="0"/>
              <a:t>		View calendar (OBOE)</a:t>
            </a:r>
          </a:p>
          <a:p>
            <a:r>
              <a:rPr lang="en-AU" dirty="0" smtClean="0"/>
              <a:t>		temporary staff movement (OBOE)</a:t>
            </a:r>
          </a:p>
          <a:p>
            <a:r>
              <a:rPr lang="en-AU" dirty="0" smtClean="0"/>
              <a:t>		record working time(OBOE)</a:t>
            </a:r>
          </a:p>
          <a:p>
            <a:r>
              <a:rPr lang="en-AU" dirty="0" smtClean="0"/>
              <a:t>		manage work schedule(OBOE)</a:t>
            </a:r>
          </a:p>
          <a:p>
            <a:endParaRPr lang="en-AU" dirty="0" smtClean="0"/>
          </a:p>
          <a:p>
            <a:r>
              <a:rPr lang="en-AU" dirty="0" smtClean="0"/>
              <a:t>Time</a:t>
            </a:r>
          </a:p>
          <a:p>
            <a:endParaRPr lang="en-AU" dirty="0" smtClean="0"/>
          </a:p>
          <a:p>
            <a:r>
              <a:rPr lang="en-AU" dirty="0" smtClean="0"/>
              <a:t>		</a:t>
            </a:r>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solidFill>
                  <a:prstClr val="black"/>
                </a:solidFill>
              </a:rPr>
              <a:pPr/>
              <a:t>15</a:t>
            </a:fld>
            <a:endParaRPr lang="en-AU">
              <a:solidFill>
                <a:prstClr val="black"/>
              </a:solidFill>
            </a:endParaRPr>
          </a:p>
        </p:txBody>
      </p:sp>
    </p:spTree>
    <p:extLst>
      <p:ext uri="{BB962C8B-B14F-4D97-AF65-F5344CB8AC3E}">
        <p14:creationId xmlns:p14="http://schemas.microsoft.com/office/powerpoint/2010/main" val="3762192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Not available</a:t>
            </a:r>
            <a:r>
              <a:rPr lang="en-AU" sz="1200" kern="1200" baseline="0" dirty="0" smtClean="0">
                <a:solidFill>
                  <a:schemeClr val="tx1"/>
                </a:solidFill>
                <a:effectLst/>
                <a:latin typeface="+mn-lt"/>
                <a:ea typeface="+mn-ea"/>
                <a:cs typeface="+mn-cs"/>
              </a:rPr>
              <a:t> until the system upgrade at the end of May 2018 but will be available by the time most of you are on system</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The area is used to hire and move employees in your area of responsibility</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	Temp staff movement</a:t>
            </a:r>
          </a:p>
          <a:p>
            <a:r>
              <a:rPr lang="en-AU" sz="1200" kern="1200" baseline="0" dirty="0" smtClean="0">
                <a:solidFill>
                  <a:schemeClr val="tx1"/>
                </a:solidFill>
                <a:effectLst/>
                <a:latin typeface="+mn-lt"/>
                <a:ea typeface="+mn-ea"/>
                <a:cs typeface="+mn-cs"/>
              </a:rPr>
              <a:t>	temp engagement</a:t>
            </a:r>
          </a:p>
          <a:p>
            <a:r>
              <a:rPr lang="en-AU" sz="1200" kern="1200" baseline="0" dirty="0" smtClean="0">
                <a:solidFill>
                  <a:schemeClr val="tx1"/>
                </a:solidFill>
                <a:effectLst/>
                <a:latin typeface="+mn-lt"/>
                <a:ea typeface="+mn-ea"/>
                <a:cs typeface="+mn-cs"/>
              </a:rPr>
              <a:t>	casual/short term temp nomination</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Higher duties can initiate</a:t>
            </a:r>
          </a:p>
          <a:p>
            <a:r>
              <a:rPr lang="en-AU" sz="1200" kern="1200" baseline="0" dirty="0" smtClean="0">
                <a:solidFill>
                  <a:schemeClr val="tx1"/>
                </a:solidFill>
                <a:effectLst/>
                <a:latin typeface="+mn-lt"/>
                <a:ea typeface="+mn-ea"/>
                <a:cs typeface="+mn-cs"/>
              </a:rPr>
              <a:t>Temp accept/decline</a:t>
            </a:r>
          </a:p>
        </p:txBody>
      </p:sp>
      <p:sp>
        <p:nvSpPr>
          <p:cNvPr id="4" name="Slide Number Placeholder 3"/>
          <p:cNvSpPr>
            <a:spLocks noGrp="1"/>
          </p:cNvSpPr>
          <p:nvPr>
            <p:ph type="sldNum" sz="quarter" idx="10"/>
          </p:nvPr>
        </p:nvSpPr>
        <p:spPr/>
        <p:txBody>
          <a:bodyPr/>
          <a:lstStyle/>
          <a:p>
            <a:fld id="{6A09040B-DA09-4C58-8D66-C8AD5AEB9F52}" type="slidenum">
              <a:rPr lang="en-AU" smtClean="0">
                <a:solidFill>
                  <a:prstClr val="black"/>
                </a:solidFill>
              </a:rPr>
              <a:pPr/>
              <a:t>16</a:t>
            </a:fld>
            <a:endParaRPr lang="en-AU">
              <a:solidFill>
                <a:prstClr val="black"/>
              </a:solidFill>
            </a:endParaRPr>
          </a:p>
        </p:txBody>
      </p:sp>
    </p:spTree>
    <p:extLst>
      <p:ext uri="{BB962C8B-B14F-4D97-AF65-F5344CB8AC3E}">
        <p14:creationId xmlns:p14="http://schemas.microsoft.com/office/powerpoint/2010/main" val="3930580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baseline="0" dirty="0" smtClean="0">
                <a:solidFill>
                  <a:schemeClr val="tx1"/>
                </a:solidFill>
                <a:effectLst/>
                <a:latin typeface="+mn-lt"/>
                <a:ea typeface="+mn-ea"/>
                <a:cs typeface="+mn-cs"/>
              </a:rPr>
              <a:t>Reports</a:t>
            </a:r>
            <a:r>
              <a:rPr lang="en-AU" sz="1200" kern="1200" baseline="0" dirty="0" smtClean="0">
                <a:solidFill>
                  <a:schemeClr val="tx1"/>
                </a:solidFill>
                <a:effectLst/>
                <a:latin typeface="+mn-lt"/>
                <a:ea typeface="+mn-ea"/>
                <a:cs typeface="+mn-cs"/>
              </a:rPr>
              <a:t> accessible in New SAP</a:t>
            </a:r>
          </a:p>
          <a:p>
            <a:r>
              <a:rPr lang="en-AU" sz="1200" kern="1200" baseline="0" dirty="0" smtClean="0">
                <a:solidFill>
                  <a:schemeClr val="tx1"/>
                </a:solidFill>
                <a:effectLst/>
                <a:latin typeface="+mn-lt"/>
                <a:ea typeface="+mn-ea"/>
                <a:cs typeface="+mn-cs"/>
              </a:rPr>
              <a:t>	All assignments, appointments, emergency contacts, employee profile, monitoring tasks (</a:t>
            </a:r>
            <a:r>
              <a:rPr lang="en-AU" sz="1200" kern="1200" baseline="0" dirty="0" err="1" smtClean="0">
                <a:solidFill>
                  <a:schemeClr val="tx1"/>
                </a:solidFill>
                <a:effectLst/>
                <a:latin typeface="+mn-lt"/>
                <a:ea typeface="+mn-ea"/>
                <a:cs typeface="+mn-cs"/>
              </a:rPr>
              <a:t>eg</a:t>
            </a:r>
            <a:r>
              <a:rPr lang="en-AU" sz="1200" kern="1200" baseline="0" dirty="0" smtClean="0">
                <a:solidFill>
                  <a:schemeClr val="tx1"/>
                </a:solidFill>
                <a:effectLst/>
                <a:latin typeface="+mn-lt"/>
                <a:ea typeface="+mn-ea"/>
                <a:cs typeface="+mn-cs"/>
              </a:rPr>
              <a:t> temps, new hire, return from leave, entry on duty)</a:t>
            </a:r>
          </a:p>
          <a:p>
            <a:r>
              <a:rPr lang="en-AU" sz="1200" kern="1200" baseline="0" dirty="0" smtClean="0">
                <a:solidFill>
                  <a:schemeClr val="tx1"/>
                </a:solidFill>
                <a:effectLst/>
                <a:latin typeface="+mn-lt"/>
                <a:ea typeface="+mn-ea"/>
                <a:cs typeface="+mn-cs"/>
              </a:rPr>
              <a:t>	Establishment, leave balances, leave overview, monitoring of sick leave, rec leave in excess of 30 days, timesheet details, unauthorised absence, work schedule</a:t>
            </a:r>
          </a:p>
          <a:p>
            <a:endParaRPr lang="en-AU" sz="1200" kern="1200" baseline="0" dirty="0" smtClean="0">
              <a:solidFill>
                <a:schemeClr val="tx1"/>
              </a:solidFill>
              <a:effectLst/>
              <a:latin typeface="+mn-lt"/>
              <a:ea typeface="+mn-ea"/>
              <a:cs typeface="+mn-cs"/>
            </a:endParaRPr>
          </a:p>
          <a:p>
            <a:r>
              <a:rPr lang="en-AU" sz="1200" b="1" kern="1200" baseline="0" dirty="0" smtClean="0">
                <a:solidFill>
                  <a:schemeClr val="tx1"/>
                </a:solidFill>
                <a:effectLst/>
                <a:latin typeface="+mn-lt"/>
                <a:ea typeface="+mn-ea"/>
                <a:cs typeface="+mn-cs"/>
              </a:rPr>
              <a:t>New casuals </a:t>
            </a:r>
            <a:r>
              <a:rPr lang="en-AU" sz="1200" kern="1200" baseline="0" dirty="0" smtClean="0">
                <a:solidFill>
                  <a:schemeClr val="tx1"/>
                </a:solidFill>
                <a:effectLst/>
                <a:latin typeface="+mn-lt"/>
                <a:ea typeface="+mn-ea"/>
                <a:cs typeface="+mn-cs"/>
              </a:rPr>
              <a:t>that have worked in the last 5 years will be migrated into the SSHR holding bay.  Casuals can be searched for by ID no or name as is today.</a:t>
            </a:r>
          </a:p>
          <a:p>
            <a:r>
              <a:rPr lang="en-AU" sz="1200" kern="1200" baseline="0" dirty="0" smtClean="0">
                <a:solidFill>
                  <a:schemeClr val="tx1"/>
                </a:solidFill>
                <a:effectLst/>
                <a:latin typeface="+mn-lt"/>
                <a:ea typeface="+mn-ea"/>
                <a:cs typeface="+mn-cs"/>
              </a:rPr>
              <a:t>New to the business casuals, HR are working on a new form, similar to temporary engagement form so information will be provided.  Banking form and TFD will need to be sent in with the new form. </a:t>
            </a:r>
          </a:p>
          <a:p>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Training</a:t>
            </a:r>
            <a:r>
              <a:rPr lang="en-AU" sz="1200" kern="1200" baseline="0" dirty="0" smtClean="0">
                <a:solidFill>
                  <a:schemeClr val="tx1"/>
                </a:solidFill>
                <a:effectLst/>
                <a:latin typeface="+mn-lt"/>
                <a:ea typeface="+mn-ea"/>
                <a:cs typeface="+mn-cs"/>
              </a:rPr>
              <a:t> will be give to Principals across the state prior to the system rollout for payroll.  Likely April and May of next year.  Look at HR Payroll on the intranet as there is already user stories which focus on what will happen in the future and also playbooks showing the current state on the left side/the future state on the right. </a:t>
            </a:r>
            <a:r>
              <a:rPr lang="en-AU" sz="1200" kern="1200" baseline="0" dirty="0" smtClean="0">
                <a:solidFill>
                  <a:schemeClr val="tx1"/>
                </a:solidFill>
                <a:effectLst/>
                <a:latin typeface="+mn-lt"/>
                <a:ea typeface="+mn-ea"/>
                <a:cs typeface="+mn-cs"/>
                <a:hlinkClick r:id="rId3"/>
              </a:rPr>
              <a:t>E</a:t>
            </a:r>
            <a:r>
              <a:rPr lang="en-AU" sz="1200" kern="1200" baseline="0" dirty="0" smtClean="0">
                <a:solidFill>
                  <a:schemeClr val="tx1"/>
                </a:solidFill>
                <a:effectLst/>
                <a:latin typeface="+mn-lt"/>
                <a:ea typeface="+mn-ea"/>
                <a:cs typeface="+mn-cs"/>
              </a:rPr>
              <a:t>-learning will be available on </a:t>
            </a:r>
            <a:r>
              <a:rPr lang="en-AU" sz="1200" kern="1200" baseline="0" dirty="0" err="1" smtClean="0">
                <a:solidFill>
                  <a:schemeClr val="tx1"/>
                </a:solidFill>
                <a:effectLst/>
                <a:latin typeface="+mn-lt"/>
                <a:ea typeface="+mn-ea"/>
                <a:cs typeface="+mn-cs"/>
              </a:rPr>
              <a:t>myPL</a:t>
            </a:r>
            <a:r>
              <a:rPr lang="en-AU" sz="1200" kern="1200" baseline="0" dirty="0" smtClean="0">
                <a:solidFill>
                  <a:schemeClr val="tx1"/>
                </a:solidFill>
                <a:effectLst/>
                <a:latin typeface="+mn-lt"/>
                <a:ea typeface="+mn-ea"/>
                <a:cs typeface="+mn-cs"/>
              </a:rPr>
              <a:t> but you won</a:t>
            </a:r>
            <a:r>
              <a:rPr lang="en-AU" sz="1200" kern="1200" baseline="0" dirty="0" smtClean="0">
                <a:solidFill>
                  <a:schemeClr val="tx1"/>
                </a:solidFill>
                <a:effectLst/>
                <a:latin typeface="+mn-lt"/>
                <a:ea typeface="+mn-ea"/>
                <a:cs typeface="+mn-cs"/>
                <a:hlinkClick r:id="rId3"/>
              </a:rPr>
              <a:t>’t have to register etc.  Show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smtClean="0">
                <a:solidFill>
                  <a:schemeClr val="tx1"/>
                </a:solidFill>
                <a:effectLst/>
                <a:latin typeface="+mn-lt"/>
                <a:ea typeface="+mn-ea"/>
                <a:cs typeface="+mn-cs"/>
                <a:hlinkClick r:id="rId3"/>
              </a:rPr>
              <a:t>https://myplsso.education.nsw.gov.au/q/NR17589</a:t>
            </a:r>
            <a:endParaRPr lang="en-AU" sz="1200" kern="1200" dirty="0" smtClean="0">
              <a:solidFill>
                <a:schemeClr val="tx1"/>
              </a:solidFill>
              <a:effectLst/>
              <a:latin typeface="+mn-lt"/>
              <a:ea typeface="+mn-ea"/>
              <a:cs typeface="+mn-cs"/>
            </a:endParaRPr>
          </a:p>
          <a:p>
            <a:endParaRPr lang="en-AU" sz="1200" kern="1200" baseline="0" dirty="0" smtClean="0">
              <a:solidFill>
                <a:schemeClr val="tx1"/>
              </a:solidFill>
              <a:effectLst/>
              <a:latin typeface="+mn-lt"/>
              <a:ea typeface="+mn-ea"/>
              <a:cs typeface="+mn-cs"/>
            </a:endParaRPr>
          </a:p>
          <a:p>
            <a:endParaRPr lang="en-AU" sz="1200" kern="1200" baseline="0" dirty="0" smtClean="0">
              <a:solidFill>
                <a:schemeClr val="tx1"/>
              </a:solidFill>
              <a:effectLst/>
              <a:latin typeface="+mn-lt"/>
              <a:ea typeface="+mn-ea"/>
              <a:cs typeface="+mn-cs"/>
            </a:endParaRPr>
          </a:p>
          <a:p>
            <a:r>
              <a:rPr lang="en-AU" sz="1200" b="1" kern="1200" baseline="0" dirty="0" smtClean="0">
                <a:solidFill>
                  <a:schemeClr val="tx1"/>
                </a:solidFill>
                <a:effectLst/>
                <a:latin typeface="+mn-lt"/>
                <a:ea typeface="+mn-ea"/>
                <a:cs typeface="+mn-cs"/>
              </a:rPr>
              <a:t>Temporary engagement / allowance documentation </a:t>
            </a:r>
            <a:r>
              <a:rPr lang="en-AU" sz="1200" kern="1200" baseline="0" dirty="0" smtClean="0">
                <a:solidFill>
                  <a:schemeClr val="tx1"/>
                </a:solidFill>
                <a:effectLst/>
                <a:latin typeface="+mn-lt"/>
                <a:ea typeface="+mn-ea"/>
                <a:cs typeface="+mn-cs"/>
              </a:rPr>
              <a:t>link was in </a:t>
            </a:r>
            <a:r>
              <a:rPr lang="en-AU" sz="1200" kern="1200" baseline="0" dirty="0" err="1" smtClean="0">
                <a:solidFill>
                  <a:schemeClr val="tx1"/>
                </a:solidFill>
                <a:effectLst/>
                <a:latin typeface="+mn-lt"/>
                <a:ea typeface="+mn-ea"/>
                <a:cs typeface="+mn-cs"/>
              </a:rPr>
              <a:t>SchoolBiz</a:t>
            </a:r>
            <a:r>
              <a:rPr lang="en-AU" sz="1200" kern="1200" baseline="0" dirty="0" smtClean="0">
                <a:solidFill>
                  <a:schemeClr val="tx1"/>
                </a:solidFill>
                <a:effectLst/>
                <a:latin typeface="+mn-lt"/>
                <a:ea typeface="+mn-ea"/>
                <a:cs typeface="+mn-cs"/>
              </a:rPr>
              <a:t> last Friday so the process can be completed.  </a:t>
            </a:r>
          </a:p>
          <a:p>
            <a:endParaRPr lang="en-AU" sz="1200" kern="1200" baseline="0" dirty="0" smtClean="0">
              <a:solidFill>
                <a:schemeClr val="tx1"/>
              </a:solidFill>
              <a:effectLst/>
              <a:latin typeface="+mn-lt"/>
              <a:ea typeface="+mn-ea"/>
              <a:cs typeface="+mn-cs"/>
            </a:endParaRPr>
          </a:p>
          <a:p>
            <a:r>
              <a:rPr lang="en-AU" sz="1200" b="1" kern="1200" baseline="0" dirty="0" smtClean="0">
                <a:solidFill>
                  <a:schemeClr val="tx1"/>
                </a:solidFill>
                <a:effectLst/>
                <a:latin typeface="+mn-lt"/>
                <a:ea typeface="+mn-ea"/>
                <a:cs typeface="+mn-cs"/>
              </a:rPr>
              <a:t>Payslip breakdown </a:t>
            </a:r>
            <a:r>
              <a:rPr lang="en-AU" sz="1200" kern="1200" baseline="0" dirty="0" smtClean="0">
                <a:solidFill>
                  <a:schemeClr val="tx1"/>
                </a:solidFill>
                <a:effectLst/>
                <a:latin typeface="+mn-lt"/>
                <a:ea typeface="+mn-ea"/>
                <a:cs typeface="+mn-cs"/>
              </a:rPr>
              <a:t>– payslip will show casual, additional, temporary assignments</a:t>
            </a:r>
          </a:p>
          <a:p>
            <a:r>
              <a:rPr lang="en-AU" sz="1200" kern="1200" baseline="0" dirty="0" smtClean="0">
                <a:solidFill>
                  <a:schemeClr val="tx1"/>
                </a:solidFill>
                <a:effectLst/>
                <a:latin typeface="+mn-lt"/>
                <a:ea typeface="+mn-ea"/>
                <a:cs typeface="+mn-cs"/>
              </a:rPr>
              <a:t>Lists assignment, position, location, classification level, award status</a:t>
            </a:r>
          </a:p>
          <a:p>
            <a:r>
              <a:rPr lang="en-AU" sz="1200" kern="1200" baseline="0" dirty="0" smtClean="0">
                <a:solidFill>
                  <a:schemeClr val="tx1"/>
                </a:solidFill>
                <a:effectLst/>
                <a:latin typeface="+mn-lt"/>
                <a:ea typeface="+mn-ea"/>
                <a:cs typeface="+mn-cs"/>
              </a:rPr>
              <a:t>Then breaks the assignment earnings up</a:t>
            </a:r>
          </a:p>
          <a:p>
            <a:r>
              <a:rPr lang="en-AU" sz="1200" kern="1200" baseline="0" dirty="0" smtClean="0">
                <a:solidFill>
                  <a:schemeClr val="tx1"/>
                </a:solidFill>
                <a:effectLst/>
                <a:latin typeface="+mn-lt"/>
                <a:ea typeface="+mn-ea"/>
                <a:cs typeface="+mn-cs"/>
              </a:rPr>
              <a:t>Shows full taxation and deductions</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There is a </a:t>
            </a:r>
            <a:r>
              <a:rPr lang="en-AU" sz="1200" b="1" kern="1200" baseline="0" dirty="0" smtClean="0">
                <a:solidFill>
                  <a:schemeClr val="tx1"/>
                </a:solidFill>
                <a:effectLst/>
                <a:latin typeface="+mn-lt"/>
                <a:ea typeface="+mn-ea"/>
                <a:cs typeface="+mn-cs"/>
              </a:rPr>
              <a:t>report</a:t>
            </a:r>
            <a:r>
              <a:rPr lang="en-AU" sz="1200" kern="1200" baseline="0" dirty="0" smtClean="0">
                <a:solidFill>
                  <a:schemeClr val="tx1"/>
                </a:solidFill>
                <a:effectLst/>
                <a:latin typeface="+mn-lt"/>
                <a:ea typeface="+mn-ea"/>
                <a:cs typeface="+mn-cs"/>
              </a:rPr>
              <a:t> that can be printed prior to the payroll run whereby you can review your costings to make sure the charges comes out of the correct bucket. Amendments can be made for that pay period or for a period of time </a:t>
            </a:r>
            <a:r>
              <a:rPr lang="en-AU" sz="1200" kern="1200" baseline="0" dirty="0" err="1" smtClean="0">
                <a:solidFill>
                  <a:schemeClr val="tx1"/>
                </a:solidFill>
                <a:effectLst/>
                <a:latin typeface="+mn-lt"/>
                <a:ea typeface="+mn-ea"/>
                <a:cs typeface="+mn-cs"/>
              </a:rPr>
              <a:t>eg</a:t>
            </a:r>
            <a:r>
              <a:rPr lang="en-AU" sz="1200" kern="1200" baseline="0" dirty="0" smtClean="0">
                <a:solidFill>
                  <a:schemeClr val="tx1"/>
                </a:solidFill>
                <a:effectLst/>
                <a:latin typeface="+mn-lt"/>
                <a:ea typeface="+mn-ea"/>
                <a:cs typeface="+mn-cs"/>
              </a:rPr>
              <a:t>. Casual being paid against </a:t>
            </a:r>
            <a:r>
              <a:rPr lang="en-AU" sz="1200" kern="1200" baseline="0" dirty="0" err="1" smtClean="0">
                <a:solidFill>
                  <a:schemeClr val="tx1"/>
                </a:solidFill>
                <a:effectLst/>
                <a:latin typeface="+mn-lt"/>
                <a:ea typeface="+mn-ea"/>
                <a:cs typeface="+mn-cs"/>
              </a:rPr>
              <a:t>Norta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Norta</a:t>
            </a:r>
            <a:r>
              <a:rPr lang="en-AU" sz="1200" kern="1200" baseline="0" dirty="0" smtClean="0">
                <a:solidFill>
                  <a:schemeClr val="tx1"/>
                </a:solidFill>
                <a:effectLst/>
                <a:latin typeface="+mn-lt"/>
                <a:ea typeface="+mn-ea"/>
                <a:cs typeface="+mn-cs"/>
              </a:rPr>
              <a:t> funds, changes can be made into system</a:t>
            </a:r>
          </a:p>
        </p:txBody>
      </p:sp>
      <p:sp>
        <p:nvSpPr>
          <p:cNvPr id="4" name="Slide Number Placeholder 3"/>
          <p:cNvSpPr>
            <a:spLocks noGrp="1"/>
          </p:cNvSpPr>
          <p:nvPr>
            <p:ph type="sldNum" sz="quarter" idx="10"/>
          </p:nvPr>
        </p:nvSpPr>
        <p:spPr/>
        <p:txBody>
          <a:bodyPr/>
          <a:lstStyle/>
          <a:p>
            <a:fld id="{6A09040B-DA09-4C58-8D66-C8AD5AEB9F52}" type="slidenum">
              <a:rPr lang="en-AU" smtClean="0">
                <a:solidFill>
                  <a:prstClr val="black"/>
                </a:solidFill>
              </a:rPr>
              <a:pPr/>
              <a:t>17</a:t>
            </a:fld>
            <a:endParaRPr lang="en-AU">
              <a:solidFill>
                <a:prstClr val="black"/>
              </a:solidFill>
            </a:endParaRPr>
          </a:p>
        </p:txBody>
      </p:sp>
    </p:spTree>
    <p:extLst>
      <p:ext uri="{BB962C8B-B14F-4D97-AF65-F5344CB8AC3E}">
        <p14:creationId xmlns:p14="http://schemas.microsoft.com/office/powerpoint/2010/main" val="777256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system we are using is over 20 years old and as</a:t>
            </a:r>
            <a:r>
              <a:rPr lang="en-AU" baseline="0" dirty="0"/>
              <a:t> you are aware, technology is evolving all the time.  In order to ensure that 130,000 staff members get paid every fortnight, we need to update the system before it breaks down.</a:t>
            </a:r>
          </a:p>
          <a:p>
            <a:endParaRPr lang="en-AU" baseline="0" dirty="0"/>
          </a:p>
          <a:p>
            <a:r>
              <a:rPr lang="en-AU" baseline="0" dirty="0"/>
              <a:t>With the advancing technology, we are moving to a system that will be accessible on a tablet and mobile phone.</a:t>
            </a:r>
          </a:p>
          <a:p>
            <a:endParaRPr lang="en-AU" baseline="0" dirty="0"/>
          </a:p>
          <a:p>
            <a:endParaRPr lang="en-AU" dirty="0"/>
          </a:p>
        </p:txBody>
      </p:sp>
      <p:sp>
        <p:nvSpPr>
          <p:cNvPr id="4" name="Slide Number Placeholder 3"/>
          <p:cNvSpPr>
            <a:spLocks noGrp="1"/>
          </p:cNvSpPr>
          <p:nvPr>
            <p:ph type="sldNum" sz="quarter" idx="10"/>
          </p:nvPr>
        </p:nvSpPr>
        <p:spPr/>
        <p:txBody>
          <a:bodyPr/>
          <a:lstStyle/>
          <a:p>
            <a:fld id="{27A55E91-28B0-4BD1-B7B3-A9072E066B1F}" type="slidenum">
              <a:rPr lang="en-AU" smtClean="0"/>
              <a:t>2</a:t>
            </a:fld>
            <a:endParaRPr lang="en-AU"/>
          </a:p>
        </p:txBody>
      </p:sp>
    </p:spTree>
    <p:extLst>
      <p:ext uri="{BB962C8B-B14F-4D97-AF65-F5344CB8AC3E}">
        <p14:creationId xmlns:p14="http://schemas.microsoft.com/office/powerpoint/2010/main" val="2074586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1327252">
              <a:buFont typeface="Arial" panose="020B0604020202020204" pitchFamily="34" charset="0"/>
              <a:buNone/>
            </a:pPr>
            <a:r>
              <a:rPr lang="en-AU" sz="1200" dirty="0"/>
              <a:t>Currently there is a spaghetti</a:t>
            </a:r>
            <a:r>
              <a:rPr lang="en-AU" sz="1200" baseline="0" dirty="0"/>
              <a:t> web of multiple systems being operated within the department.  SAP HR Payroll will be replacing 5 systems</a:t>
            </a:r>
          </a:p>
          <a:p>
            <a:pPr>
              <a:spcBef>
                <a:spcPts val="1200"/>
              </a:spcBef>
            </a:pPr>
            <a:r>
              <a:rPr lang="en-AU" b="1" dirty="0">
                <a:latin typeface="Arial" panose="020B0604020202020204" pitchFamily="34" charset="0"/>
                <a:cs typeface="Arial" panose="020B0604020202020204" pitchFamily="34" charset="0"/>
              </a:rPr>
              <a:t>We are replacing:</a:t>
            </a:r>
          </a:p>
          <a:p>
            <a:pPr marL="342900" indent="-342900">
              <a:spcBef>
                <a:spcPts val="1200"/>
              </a:spcBef>
              <a:spcAft>
                <a:spcPts val="1200"/>
              </a:spcAft>
              <a:buFont typeface="+mj-lt"/>
              <a:buAutoNum type="arabicPeriod"/>
            </a:pPr>
            <a:r>
              <a:rPr lang="en-AU" dirty="0">
                <a:latin typeface="Arial" panose="020B0604020202020204" pitchFamily="34" charset="0"/>
                <a:cs typeface="Arial" panose="020B0604020202020204" pitchFamily="34" charset="0"/>
              </a:rPr>
              <a:t>CEPS – casual payroll</a:t>
            </a:r>
          </a:p>
          <a:p>
            <a:pPr marL="342900" indent="-342900">
              <a:spcBef>
                <a:spcPts val="1200"/>
              </a:spcBef>
              <a:spcAft>
                <a:spcPts val="1200"/>
              </a:spcAft>
              <a:buFont typeface="+mj-lt"/>
              <a:buAutoNum type="arabicPeriod"/>
            </a:pPr>
            <a:r>
              <a:rPr lang="en-AU" dirty="0">
                <a:latin typeface="Arial" panose="020B0604020202020204" pitchFamily="34" charset="0"/>
                <a:cs typeface="Arial" panose="020B0604020202020204" pitchFamily="34" charset="0"/>
              </a:rPr>
              <a:t>PEPS – permanent payroll</a:t>
            </a:r>
          </a:p>
          <a:p>
            <a:pPr marL="342900" indent="-342900">
              <a:spcBef>
                <a:spcPts val="1200"/>
              </a:spcBef>
              <a:spcAft>
                <a:spcPts val="1200"/>
              </a:spcAft>
              <a:buFont typeface="+mj-lt"/>
              <a:buAutoNum type="arabicPeriod"/>
            </a:pPr>
            <a:r>
              <a:rPr lang="en-AU" dirty="0" err="1">
                <a:latin typeface="Arial" panose="020B0604020202020204" pitchFamily="34" charset="0"/>
                <a:cs typeface="Arial" panose="020B0604020202020204" pitchFamily="34" charset="0"/>
              </a:rPr>
              <a:t>eCPC</a:t>
            </a:r>
            <a:r>
              <a:rPr lang="en-AU" dirty="0">
                <a:latin typeface="Arial" panose="020B0604020202020204" pitchFamily="34" charset="0"/>
                <a:cs typeface="Arial" panose="020B0604020202020204" pitchFamily="34" charset="0"/>
              </a:rPr>
              <a:t> – casual pay claims</a:t>
            </a:r>
          </a:p>
          <a:p>
            <a:pPr marL="342900" indent="-342900">
              <a:spcBef>
                <a:spcPts val="1200"/>
              </a:spcBef>
              <a:spcAft>
                <a:spcPts val="1200"/>
              </a:spcAft>
              <a:buFont typeface="+mj-lt"/>
              <a:buAutoNum type="arabicPeriod"/>
            </a:pPr>
            <a:r>
              <a:rPr lang="en-AU" dirty="0">
                <a:latin typeface="Arial" panose="020B0604020202020204" pitchFamily="34" charset="0"/>
                <a:cs typeface="Arial" panose="020B0604020202020204" pitchFamily="34" charset="0"/>
              </a:rPr>
              <a:t>leave management</a:t>
            </a:r>
          </a:p>
          <a:p>
            <a:pPr marL="342900" indent="-342900">
              <a:spcBef>
                <a:spcPts val="1200"/>
              </a:spcBef>
              <a:spcAft>
                <a:spcPts val="1200"/>
              </a:spcAft>
              <a:buFont typeface="+mj-lt"/>
              <a:buAutoNum type="arabicPeriod"/>
            </a:pPr>
            <a:r>
              <a:rPr lang="en-AU" dirty="0">
                <a:latin typeface="Arial" panose="020B0604020202020204" pitchFamily="34" charset="0"/>
                <a:cs typeface="Arial" panose="020B0604020202020204" pitchFamily="34" charset="0"/>
              </a:rPr>
              <a:t>Motor Vehicle Travel Allowance [MVTA]</a:t>
            </a:r>
          </a:p>
          <a:p>
            <a:pPr marL="0" indent="0" defTabSz="1327252">
              <a:buFont typeface="Arial" panose="020B0604020202020204" pitchFamily="34" charset="0"/>
              <a:buNone/>
            </a:pPr>
            <a:endParaRPr lang="en-AU" sz="1200" dirty="0"/>
          </a:p>
        </p:txBody>
      </p:sp>
      <p:sp>
        <p:nvSpPr>
          <p:cNvPr id="4" name="Slide Number Placeholder 3"/>
          <p:cNvSpPr>
            <a:spLocks noGrp="1"/>
          </p:cNvSpPr>
          <p:nvPr>
            <p:ph type="sldNum" sz="quarter" idx="10"/>
          </p:nvPr>
        </p:nvSpPr>
        <p:spPr/>
        <p:txBody>
          <a:bodyPr/>
          <a:lstStyle/>
          <a:p>
            <a:fld id="{855892B6-06F9-41BE-953D-0628E69E0023}" type="slidenum">
              <a:rPr lang="en-AU" smtClean="0"/>
              <a:t>3</a:t>
            </a:fld>
            <a:endParaRPr lang="en-AU"/>
          </a:p>
        </p:txBody>
      </p:sp>
    </p:spTree>
    <p:extLst>
      <p:ext uri="{BB962C8B-B14F-4D97-AF65-F5344CB8AC3E}">
        <p14:creationId xmlns:p14="http://schemas.microsoft.com/office/powerpoint/2010/main" val="247385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New HR Payroll system will</a:t>
            </a:r>
            <a:r>
              <a:rPr lang="en-AU" baseline="0" dirty="0" smtClean="0"/>
              <a:t> give each and everyone of you online access to employee self-service to view and update your personal information.</a:t>
            </a:r>
          </a:p>
        </p:txBody>
      </p:sp>
      <p:sp>
        <p:nvSpPr>
          <p:cNvPr id="4" name="Slide Number Placeholder 3"/>
          <p:cNvSpPr>
            <a:spLocks noGrp="1"/>
          </p:cNvSpPr>
          <p:nvPr>
            <p:ph type="sldNum" sz="quarter" idx="10"/>
          </p:nvPr>
        </p:nvSpPr>
        <p:spPr/>
        <p:txBody>
          <a:bodyPr/>
          <a:lstStyle/>
          <a:p>
            <a:fld id="{27A55E91-28B0-4BD1-B7B3-A9072E066B1F}" type="slidenum">
              <a:rPr lang="en-AU" smtClean="0"/>
              <a:t>4</a:t>
            </a:fld>
            <a:endParaRPr lang="en-AU"/>
          </a:p>
        </p:txBody>
      </p:sp>
    </p:spTree>
    <p:extLst>
      <p:ext uri="{BB962C8B-B14F-4D97-AF65-F5344CB8AC3E}">
        <p14:creationId xmlns:p14="http://schemas.microsoft.com/office/powerpoint/2010/main" val="2832620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5892B6-06F9-41BE-953D-0628E69E0023}" type="slidenum">
              <a:rPr lang="en-AU" smtClean="0">
                <a:solidFill>
                  <a:prstClr val="black"/>
                </a:solidFill>
              </a:rPr>
              <a:pPr/>
              <a:t>5</a:t>
            </a:fld>
            <a:endParaRPr lang="en-AU">
              <a:solidFill>
                <a:prstClr val="black"/>
              </a:solidFill>
            </a:endParaRPr>
          </a:p>
        </p:txBody>
      </p:sp>
    </p:spTree>
    <p:extLst>
      <p:ext uri="{BB962C8B-B14F-4D97-AF65-F5344CB8AC3E}">
        <p14:creationId xmlns:p14="http://schemas.microsoft.com/office/powerpoint/2010/main" val="1991023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5892B6-06F9-41BE-953D-0628E69E0023}" type="slidenum">
              <a:rPr lang="en-AU" smtClean="0">
                <a:solidFill>
                  <a:prstClr val="black"/>
                </a:solidFill>
              </a:rPr>
              <a:pPr/>
              <a:t>6</a:t>
            </a:fld>
            <a:endParaRPr lang="en-AU">
              <a:solidFill>
                <a:prstClr val="black"/>
              </a:solidFill>
            </a:endParaRPr>
          </a:p>
        </p:txBody>
      </p:sp>
    </p:spTree>
    <p:extLst>
      <p:ext uri="{BB962C8B-B14F-4D97-AF65-F5344CB8AC3E}">
        <p14:creationId xmlns:p14="http://schemas.microsoft.com/office/powerpoint/2010/main" val="1369614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Rescheduling Go Live for the first release of HR Payroll</a:t>
            </a:r>
            <a:endParaRPr lang="en-AU" dirty="0" smtClean="0"/>
          </a:p>
          <a:p>
            <a:r>
              <a:rPr lang="en-AU" dirty="0" smtClean="0"/>
              <a:t>Our top priority is to ensure all departmental employees are paid correctly and on time. To ensure this occurs, the program has conducted testing including parallel pay run and user acceptance testing. While the results indicate that we are almost ready, additional tests will ensure the transition is as smooth as possible.</a:t>
            </a:r>
          </a:p>
          <a:p>
            <a:r>
              <a:rPr lang="en-AU" dirty="0" smtClean="0"/>
              <a:t>The decision has therefore been made to Go Live with the first release on 1 February 2018. The scheduled implementation dates for the three subsequent releases have not changed and the target completion date remains 30 June 2018.</a:t>
            </a:r>
          </a:p>
          <a:p>
            <a:r>
              <a:rPr lang="en-AU" dirty="0" smtClean="0"/>
              <a:t>This date change will not affect your current work and pay. You are not required to perform any immediate tasks. Please ask any questions on ‘Our New HR Payroll system’ Yammer page.</a:t>
            </a:r>
          </a:p>
          <a:p>
            <a:r>
              <a:rPr lang="en-AU" dirty="0" smtClean="0"/>
              <a:t>As leaders of change, we are asking managers and principals to download the </a:t>
            </a:r>
            <a:r>
              <a:rPr lang="en-AU" dirty="0" smtClean="0">
                <a:hlinkClick r:id="rId3"/>
              </a:rPr>
              <a:t>Rescheduled Go Live leader-led template</a:t>
            </a:r>
            <a:r>
              <a:rPr lang="en-AU" dirty="0" smtClean="0"/>
              <a:t> and use this to keep their teams informed. This content can be used as an email or read out at a staff meeting. Additional leader-led resources will be produced to help managers and principals regularly update their teams.</a:t>
            </a:r>
          </a:p>
          <a:p>
            <a:r>
              <a:rPr lang="en-AU" dirty="0" smtClean="0"/>
              <a:t>We remain committed to delivering an effective SAP HR Payroll system which meets the needs of the department and will continue to update you with the progress.</a:t>
            </a:r>
          </a:p>
          <a:p>
            <a:r>
              <a:rPr lang="en-AU" b="1" dirty="0" smtClean="0"/>
              <a:t>Rescheduling Go Live for the first release of HR Payroll</a:t>
            </a:r>
            <a:endParaRPr lang="en-AU" dirty="0" smtClean="0"/>
          </a:p>
          <a:p>
            <a:r>
              <a:rPr lang="en-AU" dirty="0" smtClean="0"/>
              <a:t>Our top priority is to ensure all departmental employees are paid correctly and on time. To ensure this occurs, the program has conducted testing including parallel pay run and user acceptance testing. While the results indicate that we are almost ready, additional tests will ensure the transition is as smooth as possible.</a:t>
            </a:r>
          </a:p>
          <a:p>
            <a:r>
              <a:rPr lang="en-AU" dirty="0" smtClean="0"/>
              <a:t>The decision has therefore been made to Go Live with the first release on 1 February 2018. The scheduled implementation dates for the three subsequent releases have not changed and the target completion date remains 30 June 2018.</a:t>
            </a:r>
          </a:p>
          <a:p>
            <a:r>
              <a:rPr lang="en-AU" dirty="0" smtClean="0"/>
              <a:t>This date change will not affect your current work and pay. You are not required to perform any immediate tasks. Please ask any questions on ‘Our New HR Payroll system’ Yammer page.</a:t>
            </a:r>
          </a:p>
          <a:p>
            <a:r>
              <a:rPr lang="en-AU" dirty="0" smtClean="0"/>
              <a:t>As leaders of change, we are asking managers and principals to download the </a:t>
            </a:r>
            <a:r>
              <a:rPr lang="en-AU" dirty="0" smtClean="0">
                <a:hlinkClick r:id="rId3"/>
              </a:rPr>
              <a:t>Rescheduled Go Live leader-led template</a:t>
            </a:r>
            <a:r>
              <a:rPr lang="en-AU" dirty="0" smtClean="0"/>
              <a:t> and use this to keep their teams informed. This content can be used as an email or read out at a staff meeting. Additional leader-led resources will be produced to help managers and principals regularly update their teams.</a:t>
            </a:r>
          </a:p>
          <a:p>
            <a:r>
              <a:rPr lang="en-AU" dirty="0" smtClean="0"/>
              <a:t>We remain committed to delivering an effective SAP HR Payroll system which meets the needs of the department and will continue to update you with the progress.</a:t>
            </a:r>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27A55E91-28B0-4BD1-B7B3-A9072E066B1F}" type="slidenum">
              <a:rPr lang="en-AU" smtClean="0"/>
              <a:t>7</a:t>
            </a:fld>
            <a:endParaRPr lang="en-AU"/>
          </a:p>
        </p:txBody>
      </p:sp>
    </p:spTree>
    <p:extLst>
      <p:ext uri="{BB962C8B-B14F-4D97-AF65-F5344CB8AC3E}">
        <p14:creationId xmlns:p14="http://schemas.microsoft.com/office/powerpoint/2010/main" val="3987218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dirty="0" smtClean="0">
                <a:solidFill>
                  <a:srgbClr val="1C1C1C"/>
                </a:solidFill>
              </a:rPr>
              <a:t>Update your profile on the portal home page</a:t>
            </a:r>
            <a:br>
              <a:rPr lang="en-AU" dirty="0" smtClean="0">
                <a:solidFill>
                  <a:srgbClr val="1C1C1C"/>
                </a:solidFill>
              </a:rPr>
            </a:br>
            <a:r>
              <a:rPr lang="en-AU" dirty="0" smtClean="0">
                <a:solidFill>
                  <a:srgbClr val="1C1C1C"/>
                </a:solidFill>
              </a:rPr>
              <a:t>Modify ESS My details</a:t>
            </a:r>
            <a:br>
              <a:rPr lang="en-AU" dirty="0" smtClean="0">
                <a:solidFill>
                  <a:srgbClr val="1C1C1C"/>
                </a:solidFill>
              </a:rPr>
            </a:br>
            <a:r>
              <a:rPr lang="en-AU" dirty="0" smtClean="0">
                <a:solidFill>
                  <a:srgbClr val="1C1C1C"/>
                </a:solidFill>
              </a:rPr>
              <a:t>	Address</a:t>
            </a:r>
            <a:br>
              <a:rPr lang="en-AU" dirty="0" smtClean="0">
                <a:solidFill>
                  <a:srgbClr val="1C1C1C"/>
                </a:solidFill>
              </a:rPr>
            </a:br>
            <a:r>
              <a:rPr lang="en-AU" dirty="0" smtClean="0">
                <a:solidFill>
                  <a:srgbClr val="1C1C1C"/>
                </a:solidFill>
              </a:rPr>
              <a:t>	postal address</a:t>
            </a:r>
            <a:br>
              <a:rPr lang="en-AU" dirty="0" smtClean="0">
                <a:solidFill>
                  <a:srgbClr val="1C1C1C"/>
                </a:solidFill>
              </a:rPr>
            </a:br>
            <a:r>
              <a:rPr lang="en-AU" dirty="0" smtClean="0">
                <a:solidFill>
                  <a:srgbClr val="1C1C1C"/>
                </a:solidFill>
              </a:rPr>
              <a:t>	personal email</a:t>
            </a:r>
            <a:br>
              <a:rPr lang="en-AU" dirty="0" smtClean="0">
                <a:solidFill>
                  <a:srgbClr val="1C1C1C"/>
                </a:solidFill>
              </a:rPr>
            </a:br>
            <a:r>
              <a:rPr lang="en-AU" dirty="0" smtClean="0">
                <a:solidFill>
                  <a:srgbClr val="1C1C1C"/>
                </a:solidFill>
              </a:rPr>
              <a:t>	emergency contact</a:t>
            </a:r>
          </a:p>
          <a:p>
            <a:pPr marL="285750" indent="-285750">
              <a:buFont typeface="Arial" panose="020B0604020202020204" pitchFamily="34" charset="0"/>
              <a:buChar char="•"/>
            </a:pPr>
            <a:r>
              <a:rPr lang="en-AU" dirty="0" smtClean="0">
                <a:solidFill>
                  <a:srgbClr val="1C1C1C"/>
                </a:solidFill>
              </a:rPr>
              <a:t>Change your DDS entry from ESS My details</a:t>
            </a:r>
          </a:p>
          <a:p>
            <a:pPr marL="285750" indent="-285750">
              <a:buFont typeface="Arial" panose="020B0604020202020204" pitchFamily="34" charset="0"/>
              <a:buChar char="•"/>
            </a:pPr>
            <a:r>
              <a:rPr lang="en-AU" dirty="0" smtClean="0">
                <a:solidFill>
                  <a:srgbClr val="1C1C1C"/>
                </a:solidFill>
              </a:rPr>
              <a:t>Check your banking details</a:t>
            </a:r>
            <a:br>
              <a:rPr lang="en-AU" dirty="0" smtClean="0">
                <a:solidFill>
                  <a:srgbClr val="1C1C1C"/>
                </a:solidFill>
              </a:rPr>
            </a:br>
            <a:r>
              <a:rPr lang="en-AU" dirty="0" smtClean="0">
                <a:solidFill>
                  <a:srgbClr val="1C1C1C"/>
                </a:solidFill>
              </a:rPr>
              <a:t>Save new balances for your leave from ESS @ 10 November 2017</a:t>
            </a:r>
            <a:br>
              <a:rPr lang="en-AU" dirty="0" smtClean="0">
                <a:solidFill>
                  <a:srgbClr val="1C1C1C"/>
                </a:solidFill>
              </a:rPr>
            </a:br>
            <a:r>
              <a:rPr lang="en-AU" dirty="0" smtClean="0">
                <a:solidFill>
                  <a:srgbClr val="1C1C1C"/>
                </a:solidFill>
              </a:rPr>
              <a:t>Approve/process/reject HR related activities</a:t>
            </a:r>
            <a:br>
              <a:rPr lang="en-AU" dirty="0" smtClean="0">
                <a:solidFill>
                  <a:srgbClr val="1C1C1C"/>
                </a:solidFill>
              </a:rPr>
            </a:br>
            <a:r>
              <a:rPr lang="en-AU" dirty="0" smtClean="0">
                <a:solidFill>
                  <a:srgbClr val="1C1C1C"/>
                </a:solidFill>
              </a:rPr>
              <a:t>SAP Finance</a:t>
            </a:r>
          </a:p>
          <a:p>
            <a:pPr marL="742950" lvl="1" indent="-285750">
              <a:buFont typeface="Arial" panose="020B0604020202020204" pitchFamily="34" charset="0"/>
              <a:buChar char="•"/>
            </a:pPr>
            <a:r>
              <a:rPr lang="en-AU" dirty="0" smtClean="0">
                <a:solidFill>
                  <a:srgbClr val="1C1C1C"/>
                </a:solidFill>
              </a:rPr>
              <a:t>Shopping carts</a:t>
            </a:r>
          </a:p>
          <a:p>
            <a:pPr marL="742950" lvl="1" indent="-285750">
              <a:buFont typeface="Arial" panose="020B0604020202020204" pitchFamily="34" charset="0"/>
              <a:buChar char="•"/>
            </a:pPr>
            <a:r>
              <a:rPr lang="en-AU" dirty="0" smtClean="0">
                <a:solidFill>
                  <a:srgbClr val="1C1C1C"/>
                </a:solidFill>
              </a:rPr>
              <a:t>Accounts receivable</a:t>
            </a:r>
          </a:p>
          <a:p>
            <a:pPr marL="742950" lvl="1" indent="-285750">
              <a:buFont typeface="Arial" panose="020B0604020202020204" pitchFamily="34" charset="0"/>
              <a:buChar char="•"/>
            </a:pPr>
            <a:r>
              <a:rPr lang="en-AU" dirty="0" smtClean="0">
                <a:solidFill>
                  <a:srgbClr val="1C1C1C"/>
                </a:solidFill>
              </a:rPr>
              <a:t>Accounts payable</a:t>
            </a:r>
          </a:p>
          <a:p>
            <a:pPr marL="742950" lvl="1" indent="-285750">
              <a:buFont typeface="Arial" panose="020B0604020202020204" pitchFamily="34" charset="0"/>
              <a:buChar char="•"/>
            </a:pPr>
            <a:r>
              <a:rPr lang="en-AU" dirty="0" smtClean="0">
                <a:solidFill>
                  <a:srgbClr val="1C1C1C"/>
                </a:solidFill>
              </a:rPr>
              <a:t>Master data</a:t>
            </a:r>
          </a:p>
          <a:p>
            <a:pPr marL="742950" lvl="1" indent="-285750">
              <a:buFont typeface="Arial" panose="020B0604020202020204" pitchFamily="34" charset="0"/>
              <a:buChar char="•"/>
            </a:pPr>
            <a:r>
              <a:rPr lang="en-AU" dirty="0" smtClean="0">
                <a:solidFill>
                  <a:srgbClr val="1C1C1C"/>
                </a:solidFill>
              </a:rPr>
              <a:t>Approval workflows</a:t>
            </a:r>
          </a:p>
          <a:p>
            <a:pPr marL="742950" lvl="1" indent="-285750">
              <a:buFont typeface="Arial" panose="020B0604020202020204" pitchFamily="34" charset="0"/>
              <a:buChar char="•"/>
            </a:pPr>
            <a:endParaRPr lang="en-AU" dirty="0" smtClean="0">
              <a:solidFill>
                <a:srgbClr val="1C1C1C"/>
              </a:solidFill>
            </a:endParaRPr>
          </a:p>
          <a:p>
            <a:pPr lvl="1"/>
            <a:r>
              <a:rPr lang="en-AU" sz="1400" dirty="0" smtClean="0">
                <a:solidFill>
                  <a:srgbClr val="1C1C1C"/>
                </a:solidFill>
              </a:rPr>
              <a:t>Note Pay cycle is unchanged</a:t>
            </a:r>
          </a:p>
          <a:p>
            <a:pPr lvl="1"/>
            <a:r>
              <a:rPr lang="en-AU" sz="1400" dirty="0" smtClean="0">
                <a:solidFill>
                  <a:srgbClr val="1C1C1C"/>
                </a:solidFill>
                <a:hlinkClick r:id="rId3"/>
              </a:rPr>
              <a:t>https://education.nsw.gov.au/human-resources/news-and-communications/casual-payroll-change/pay-date-and-cycle</a:t>
            </a:r>
            <a:r>
              <a:rPr lang="en-AU" sz="1400" dirty="0" smtClean="0">
                <a:solidFill>
                  <a:srgbClr val="1C1C1C"/>
                </a:solidFill>
              </a:rPr>
              <a:t> </a:t>
            </a:r>
          </a:p>
          <a:p>
            <a:pPr marL="742950" lvl="1" indent="-285750">
              <a:buFont typeface="Arial" panose="020B0604020202020204" pitchFamily="34" charset="0"/>
              <a:buChar char="•"/>
            </a:pPr>
            <a:endParaRPr lang="en-AU" dirty="0" smtClean="0">
              <a:solidFill>
                <a:srgbClr val="1C1C1C"/>
              </a:solidFill>
            </a:endParaRPr>
          </a:p>
          <a:p>
            <a:endParaRPr lang="en-AU" dirty="0"/>
          </a:p>
        </p:txBody>
      </p:sp>
      <p:sp>
        <p:nvSpPr>
          <p:cNvPr id="4" name="Slide Number Placeholder 3"/>
          <p:cNvSpPr>
            <a:spLocks noGrp="1"/>
          </p:cNvSpPr>
          <p:nvPr>
            <p:ph type="sldNum" sz="quarter" idx="10"/>
          </p:nvPr>
        </p:nvSpPr>
        <p:spPr/>
        <p:txBody>
          <a:bodyPr/>
          <a:lstStyle/>
          <a:p>
            <a:fld id="{27A55E91-28B0-4BD1-B7B3-A9072E066B1F}" type="slidenum">
              <a:rPr lang="en-AU" smtClean="0"/>
              <a:t>8</a:t>
            </a:fld>
            <a:endParaRPr lang="en-AU"/>
          </a:p>
        </p:txBody>
      </p:sp>
    </p:spTree>
    <p:extLst>
      <p:ext uri="{BB962C8B-B14F-4D97-AF65-F5344CB8AC3E}">
        <p14:creationId xmlns:p14="http://schemas.microsoft.com/office/powerpoint/2010/main" val="1546282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dirty="0" smtClean="0">
                <a:solidFill>
                  <a:srgbClr val="1C1C1C"/>
                </a:solidFill>
              </a:rPr>
              <a:t>Update your profile on the portal home page</a:t>
            </a:r>
            <a:br>
              <a:rPr lang="en-AU" dirty="0" smtClean="0">
                <a:solidFill>
                  <a:srgbClr val="1C1C1C"/>
                </a:solidFill>
              </a:rPr>
            </a:br>
            <a:r>
              <a:rPr lang="en-AU" dirty="0" smtClean="0">
                <a:solidFill>
                  <a:srgbClr val="1C1C1C"/>
                </a:solidFill>
              </a:rPr>
              <a:t>Modify ESS My details</a:t>
            </a:r>
            <a:br>
              <a:rPr lang="en-AU" dirty="0" smtClean="0">
                <a:solidFill>
                  <a:srgbClr val="1C1C1C"/>
                </a:solidFill>
              </a:rPr>
            </a:br>
            <a:r>
              <a:rPr lang="en-AU" dirty="0" smtClean="0">
                <a:solidFill>
                  <a:srgbClr val="1C1C1C"/>
                </a:solidFill>
              </a:rPr>
              <a:t>	Address</a:t>
            </a:r>
            <a:br>
              <a:rPr lang="en-AU" dirty="0" smtClean="0">
                <a:solidFill>
                  <a:srgbClr val="1C1C1C"/>
                </a:solidFill>
              </a:rPr>
            </a:br>
            <a:r>
              <a:rPr lang="en-AU" dirty="0" smtClean="0">
                <a:solidFill>
                  <a:srgbClr val="1C1C1C"/>
                </a:solidFill>
              </a:rPr>
              <a:t>	postal address</a:t>
            </a:r>
            <a:br>
              <a:rPr lang="en-AU" dirty="0" smtClean="0">
                <a:solidFill>
                  <a:srgbClr val="1C1C1C"/>
                </a:solidFill>
              </a:rPr>
            </a:br>
            <a:r>
              <a:rPr lang="en-AU" dirty="0" smtClean="0">
                <a:solidFill>
                  <a:srgbClr val="1C1C1C"/>
                </a:solidFill>
              </a:rPr>
              <a:t>	personal email</a:t>
            </a:r>
            <a:br>
              <a:rPr lang="en-AU" dirty="0" smtClean="0">
                <a:solidFill>
                  <a:srgbClr val="1C1C1C"/>
                </a:solidFill>
              </a:rPr>
            </a:br>
            <a:r>
              <a:rPr lang="en-AU" dirty="0" smtClean="0">
                <a:solidFill>
                  <a:srgbClr val="1C1C1C"/>
                </a:solidFill>
              </a:rPr>
              <a:t>	emergency contact</a:t>
            </a:r>
          </a:p>
          <a:p>
            <a:pPr marL="285750" indent="-285750">
              <a:buFont typeface="Arial" panose="020B0604020202020204" pitchFamily="34" charset="0"/>
              <a:buChar char="•"/>
            </a:pPr>
            <a:r>
              <a:rPr lang="en-AU" dirty="0" smtClean="0">
                <a:solidFill>
                  <a:srgbClr val="1C1C1C"/>
                </a:solidFill>
              </a:rPr>
              <a:t>Change your DDS entry from ESS My details</a:t>
            </a:r>
          </a:p>
          <a:p>
            <a:pPr marL="285750" indent="-285750">
              <a:buFont typeface="Arial" panose="020B0604020202020204" pitchFamily="34" charset="0"/>
              <a:buChar char="•"/>
            </a:pPr>
            <a:r>
              <a:rPr lang="en-AU" dirty="0" smtClean="0">
                <a:solidFill>
                  <a:srgbClr val="1C1C1C"/>
                </a:solidFill>
              </a:rPr>
              <a:t>Check your banking details</a:t>
            </a:r>
            <a:br>
              <a:rPr lang="en-AU" dirty="0" smtClean="0">
                <a:solidFill>
                  <a:srgbClr val="1C1C1C"/>
                </a:solidFill>
              </a:rPr>
            </a:br>
            <a:r>
              <a:rPr lang="en-AU" dirty="0" smtClean="0">
                <a:solidFill>
                  <a:srgbClr val="1C1C1C"/>
                </a:solidFill>
              </a:rPr>
              <a:t>Save new balances for your leave from ESS @ 10 November 2017</a:t>
            </a:r>
            <a:br>
              <a:rPr lang="en-AU" dirty="0" smtClean="0">
                <a:solidFill>
                  <a:srgbClr val="1C1C1C"/>
                </a:solidFill>
              </a:rPr>
            </a:br>
            <a:r>
              <a:rPr lang="en-AU" dirty="0" smtClean="0">
                <a:solidFill>
                  <a:srgbClr val="1C1C1C"/>
                </a:solidFill>
              </a:rPr>
              <a:t>Approve/process/reject HR related activities</a:t>
            </a:r>
            <a:br>
              <a:rPr lang="en-AU" dirty="0" smtClean="0">
                <a:solidFill>
                  <a:srgbClr val="1C1C1C"/>
                </a:solidFill>
              </a:rPr>
            </a:br>
            <a:r>
              <a:rPr lang="en-AU" dirty="0" smtClean="0">
                <a:solidFill>
                  <a:srgbClr val="1C1C1C"/>
                </a:solidFill>
              </a:rPr>
              <a:t>SAP Finance</a:t>
            </a:r>
          </a:p>
          <a:p>
            <a:pPr marL="742950" lvl="1" indent="-285750">
              <a:buFont typeface="Arial" panose="020B0604020202020204" pitchFamily="34" charset="0"/>
              <a:buChar char="•"/>
            </a:pPr>
            <a:r>
              <a:rPr lang="en-AU" dirty="0" smtClean="0">
                <a:solidFill>
                  <a:srgbClr val="1C1C1C"/>
                </a:solidFill>
              </a:rPr>
              <a:t>Shopping carts</a:t>
            </a:r>
          </a:p>
          <a:p>
            <a:pPr marL="742950" lvl="1" indent="-285750">
              <a:buFont typeface="Arial" panose="020B0604020202020204" pitchFamily="34" charset="0"/>
              <a:buChar char="•"/>
            </a:pPr>
            <a:r>
              <a:rPr lang="en-AU" dirty="0" smtClean="0">
                <a:solidFill>
                  <a:srgbClr val="1C1C1C"/>
                </a:solidFill>
              </a:rPr>
              <a:t>Accounts receivable</a:t>
            </a:r>
          </a:p>
          <a:p>
            <a:pPr marL="742950" lvl="1" indent="-285750">
              <a:buFont typeface="Arial" panose="020B0604020202020204" pitchFamily="34" charset="0"/>
              <a:buChar char="•"/>
            </a:pPr>
            <a:r>
              <a:rPr lang="en-AU" dirty="0" smtClean="0">
                <a:solidFill>
                  <a:srgbClr val="1C1C1C"/>
                </a:solidFill>
              </a:rPr>
              <a:t>Accounts payable</a:t>
            </a:r>
          </a:p>
          <a:p>
            <a:pPr marL="742950" lvl="1" indent="-285750">
              <a:buFont typeface="Arial" panose="020B0604020202020204" pitchFamily="34" charset="0"/>
              <a:buChar char="•"/>
            </a:pPr>
            <a:r>
              <a:rPr lang="en-AU" dirty="0" smtClean="0">
                <a:solidFill>
                  <a:srgbClr val="1C1C1C"/>
                </a:solidFill>
              </a:rPr>
              <a:t>Master data</a:t>
            </a:r>
          </a:p>
          <a:p>
            <a:pPr marL="742950" lvl="1" indent="-285750">
              <a:buFont typeface="Arial" panose="020B0604020202020204" pitchFamily="34" charset="0"/>
              <a:buChar char="•"/>
            </a:pPr>
            <a:r>
              <a:rPr lang="en-AU" dirty="0" smtClean="0">
                <a:solidFill>
                  <a:srgbClr val="1C1C1C"/>
                </a:solidFill>
              </a:rPr>
              <a:t>Approval workflows</a:t>
            </a:r>
          </a:p>
          <a:p>
            <a:pPr marL="742950" lvl="1" indent="-285750">
              <a:buFont typeface="Arial" panose="020B0604020202020204" pitchFamily="34" charset="0"/>
              <a:buChar char="•"/>
            </a:pPr>
            <a:endParaRPr lang="en-AU" dirty="0" smtClean="0">
              <a:solidFill>
                <a:srgbClr val="1C1C1C"/>
              </a:solidFill>
            </a:endParaRPr>
          </a:p>
          <a:p>
            <a:pPr lvl="1"/>
            <a:r>
              <a:rPr lang="en-AU" sz="1400" dirty="0" smtClean="0">
                <a:solidFill>
                  <a:srgbClr val="1C1C1C"/>
                </a:solidFill>
              </a:rPr>
              <a:t>Note Pay cycle is unchanged</a:t>
            </a:r>
          </a:p>
          <a:p>
            <a:pPr lvl="1"/>
            <a:r>
              <a:rPr lang="en-AU" sz="1400" dirty="0" smtClean="0">
                <a:solidFill>
                  <a:srgbClr val="1C1C1C"/>
                </a:solidFill>
                <a:hlinkClick r:id="rId3"/>
              </a:rPr>
              <a:t>https://education.nsw.gov.au/human-resources/news-and-communications/casual-payroll-change/pay-date-and-cycle</a:t>
            </a:r>
            <a:r>
              <a:rPr lang="en-AU" sz="1400" dirty="0" smtClean="0">
                <a:solidFill>
                  <a:srgbClr val="1C1C1C"/>
                </a:solidFill>
              </a:rPr>
              <a:t> </a:t>
            </a:r>
          </a:p>
          <a:p>
            <a:pPr marL="742950" lvl="1" indent="-285750">
              <a:buFont typeface="Arial" panose="020B0604020202020204" pitchFamily="34" charset="0"/>
              <a:buChar char="•"/>
            </a:pPr>
            <a:endParaRPr lang="en-AU" dirty="0" smtClean="0">
              <a:solidFill>
                <a:srgbClr val="1C1C1C"/>
              </a:solidFill>
            </a:endParaRPr>
          </a:p>
          <a:p>
            <a:endParaRPr lang="en-AU" dirty="0"/>
          </a:p>
        </p:txBody>
      </p:sp>
      <p:sp>
        <p:nvSpPr>
          <p:cNvPr id="4" name="Slide Number Placeholder 3"/>
          <p:cNvSpPr>
            <a:spLocks noGrp="1"/>
          </p:cNvSpPr>
          <p:nvPr>
            <p:ph type="sldNum" sz="quarter" idx="10"/>
          </p:nvPr>
        </p:nvSpPr>
        <p:spPr/>
        <p:txBody>
          <a:bodyPr/>
          <a:lstStyle/>
          <a:p>
            <a:fld id="{27A55E91-28B0-4BD1-B7B3-A9072E066B1F}" type="slidenum">
              <a:rPr lang="en-AU" smtClean="0"/>
              <a:t>9</a:t>
            </a:fld>
            <a:endParaRPr lang="en-AU"/>
          </a:p>
        </p:txBody>
      </p:sp>
    </p:spTree>
    <p:extLst>
      <p:ext uri="{BB962C8B-B14F-4D97-AF65-F5344CB8AC3E}">
        <p14:creationId xmlns:p14="http://schemas.microsoft.com/office/powerpoint/2010/main" val="1998644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3" Type="http://schemas.openxmlformats.org/officeDocument/2006/relationships/tags" Target="../tags/tag18.xml"/><Relationship Id="rId18" Type="http://schemas.openxmlformats.org/officeDocument/2006/relationships/tags" Target="../tags/tag23.xml"/><Relationship Id="rId26" Type="http://schemas.openxmlformats.org/officeDocument/2006/relationships/tags" Target="../tags/tag31.xml"/><Relationship Id="rId39" Type="http://schemas.openxmlformats.org/officeDocument/2006/relationships/tags" Target="../tags/tag44.xml"/><Relationship Id="rId3" Type="http://schemas.openxmlformats.org/officeDocument/2006/relationships/tags" Target="../tags/tag8.xml"/><Relationship Id="rId21" Type="http://schemas.openxmlformats.org/officeDocument/2006/relationships/tags" Target="../tags/tag26.xml"/><Relationship Id="rId34" Type="http://schemas.openxmlformats.org/officeDocument/2006/relationships/tags" Target="../tags/tag39.xml"/><Relationship Id="rId42" Type="http://schemas.openxmlformats.org/officeDocument/2006/relationships/tags" Target="../tags/tag47.xml"/><Relationship Id="rId47" Type="http://schemas.openxmlformats.org/officeDocument/2006/relationships/tags" Target="../tags/tag52.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tags" Target="../tags/tag30.xml"/><Relationship Id="rId33" Type="http://schemas.openxmlformats.org/officeDocument/2006/relationships/tags" Target="../tags/tag38.xml"/><Relationship Id="rId38" Type="http://schemas.openxmlformats.org/officeDocument/2006/relationships/tags" Target="../tags/tag43.xml"/><Relationship Id="rId46" Type="http://schemas.openxmlformats.org/officeDocument/2006/relationships/tags" Target="../tags/tag51.xml"/><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tags" Target="../tags/tag25.xml"/><Relationship Id="rId29" Type="http://schemas.openxmlformats.org/officeDocument/2006/relationships/tags" Target="../tags/tag34.xml"/><Relationship Id="rId41" Type="http://schemas.openxmlformats.org/officeDocument/2006/relationships/tags" Target="../tags/tag46.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tags" Target="../tags/tag29.xml"/><Relationship Id="rId32" Type="http://schemas.openxmlformats.org/officeDocument/2006/relationships/tags" Target="../tags/tag37.xml"/><Relationship Id="rId37" Type="http://schemas.openxmlformats.org/officeDocument/2006/relationships/tags" Target="../tags/tag42.xml"/><Relationship Id="rId40" Type="http://schemas.openxmlformats.org/officeDocument/2006/relationships/tags" Target="../tags/tag45.xml"/><Relationship Id="rId45" Type="http://schemas.openxmlformats.org/officeDocument/2006/relationships/tags" Target="../tags/tag50.xml"/><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tags" Target="../tags/tag28.xml"/><Relationship Id="rId28" Type="http://schemas.openxmlformats.org/officeDocument/2006/relationships/tags" Target="../tags/tag33.xml"/><Relationship Id="rId36" Type="http://schemas.openxmlformats.org/officeDocument/2006/relationships/tags" Target="../tags/tag41.xml"/><Relationship Id="rId49" Type="http://schemas.openxmlformats.org/officeDocument/2006/relationships/image" Target="../media/image1.jpg"/><Relationship Id="rId10" Type="http://schemas.openxmlformats.org/officeDocument/2006/relationships/tags" Target="../tags/tag15.xml"/><Relationship Id="rId19" Type="http://schemas.openxmlformats.org/officeDocument/2006/relationships/tags" Target="../tags/tag24.xml"/><Relationship Id="rId31" Type="http://schemas.openxmlformats.org/officeDocument/2006/relationships/tags" Target="../tags/tag36.xml"/><Relationship Id="rId44" Type="http://schemas.openxmlformats.org/officeDocument/2006/relationships/tags" Target="../tags/tag49.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tags" Target="../tags/tag27.xml"/><Relationship Id="rId27" Type="http://schemas.openxmlformats.org/officeDocument/2006/relationships/tags" Target="../tags/tag32.xml"/><Relationship Id="rId30" Type="http://schemas.openxmlformats.org/officeDocument/2006/relationships/tags" Target="../tags/tag35.xml"/><Relationship Id="rId35" Type="http://schemas.openxmlformats.org/officeDocument/2006/relationships/tags" Target="../tags/tag40.xml"/><Relationship Id="rId43" Type="http://schemas.openxmlformats.org/officeDocument/2006/relationships/tags" Target="../tags/tag48.xml"/><Relationship Id="rId48" Type="http://schemas.openxmlformats.org/officeDocument/2006/relationships/slideMaster" Target="../slideMasters/slideMaster3.xml"/><Relationship Id="rId8"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image" Target="../media/image1.jpg"/><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slideMaster" Target="../slideMasters/slideMaster3.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jpg"/><Relationship Id="rId5" Type="http://schemas.openxmlformats.org/officeDocument/2006/relationships/slideMaster" Target="../slideMasters/slideMaster3.xml"/><Relationship Id="rId4" Type="http://schemas.openxmlformats.org/officeDocument/2006/relationships/tags" Target="../tags/tag67.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3.xml"/><Relationship Id="rId1" Type="http://schemas.openxmlformats.org/officeDocument/2006/relationships/tags" Target="../tags/tag6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3.xml"/><Relationship Id="rId5" Type="http://schemas.openxmlformats.org/officeDocument/2006/relationships/tags" Target="../tags/tag73.xml"/><Relationship Id="rId4" Type="http://schemas.openxmlformats.org/officeDocument/2006/relationships/tags" Target="../tags/tag72.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slideMaster" Target="../slideMasters/slideMaster3.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slideMaster" Target="../slideMasters/slideMaster3.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tags" Target="../tags/tag9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5" Type="http://schemas.openxmlformats.org/officeDocument/2006/relationships/tags" Target="../tags/tag84.xml"/><Relationship Id="rId10" Type="http://schemas.openxmlformats.org/officeDocument/2006/relationships/tags" Target="../tags/tag89.xml"/><Relationship Id="rId4" Type="http://schemas.openxmlformats.org/officeDocument/2006/relationships/tags" Target="../tags/tag83.xml"/><Relationship Id="rId9" Type="http://schemas.openxmlformats.org/officeDocument/2006/relationships/tags" Target="../tags/tag88.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slideMaster" Target="../slideMasters/slideMaster3.xml"/><Relationship Id="rId4" Type="http://schemas.openxmlformats.org/officeDocument/2006/relationships/tags" Target="../tags/tag95.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4A50EF36-42F1-4ED9-8946-5D800C6394EB}" type="datetimeFigureOut">
              <a:rPr lang="en-AU" smtClean="0"/>
              <a:t>19/11/2017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04078B4-7372-4437-966B-0F8836B7693F}" type="slidenum">
              <a:rPr lang="en-AU" smtClean="0"/>
              <a:t>‹#›</a:t>
            </a:fld>
            <a:endParaRPr lang="en-AU"/>
          </a:p>
        </p:txBody>
      </p:sp>
    </p:spTree>
    <p:extLst>
      <p:ext uri="{BB962C8B-B14F-4D97-AF65-F5344CB8AC3E}">
        <p14:creationId xmlns:p14="http://schemas.microsoft.com/office/powerpoint/2010/main" val="322250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A50EF36-42F1-4ED9-8946-5D800C6394EB}" type="datetimeFigureOut">
              <a:rPr lang="en-AU" smtClean="0"/>
              <a:t>19/11/2017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04078B4-7372-4437-966B-0F8836B7693F}" type="slidenum">
              <a:rPr lang="en-AU" smtClean="0"/>
              <a:t>‹#›</a:t>
            </a:fld>
            <a:endParaRPr lang="en-AU"/>
          </a:p>
        </p:txBody>
      </p:sp>
    </p:spTree>
    <p:extLst>
      <p:ext uri="{BB962C8B-B14F-4D97-AF65-F5344CB8AC3E}">
        <p14:creationId xmlns:p14="http://schemas.microsoft.com/office/powerpoint/2010/main" val="3993711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A50EF36-42F1-4ED9-8946-5D800C6394EB}" type="datetimeFigureOut">
              <a:rPr lang="en-AU" smtClean="0"/>
              <a:t>19/11/2017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04078B4-7372-4437-966B-0F8836B7693F}" type="slidenum">
              <a:rPr lang="en-AU" smtClean="0"/>
              <a:t>‹#›</a:t>
            </a:fld>
            <a:endParaRPr lang="en-AU"/>
          </a:p>
        </p:txBody>
      </p:sp>
    </p:spTree>
    <p:extLst>
      <p:ext uri="{BB962C8B-B14F-4D97-AF65-F5344CB8AC3E}">
        <p14:creationId xmlns:p14="http://schemas.microsoft.com/office/powerpoint/2010/main" val="2197685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lide-019">
    <p:spTree>
      <p:nvGrpSpPr>
        <p:cNvPr id="1" name=""/>
        <p:cNvGrpSpPr/>
        <p:nvPr/>
      </p:nvGrpSpPr>
      <p:grpSpPr>
        <a:xfrm>
          <a:off x="0" y="0"/>
          <a:ext cx="0" cy="0"/>
          <a:chOff x="0" y="0"/>
          <a:chExt cx="0" cy="0"/>
        </a:xfrm>
      </p:grpSpPr>
      <p:sp>
        <p:nvSpPr>
          <p:cNvPr id="190" name="Shape 190"/>
          <p:cNvSpPr>
            <a:spLocks noGrp="1"/>
          </p:cNvSpPr>
          <p:nvPr>
            <p:ph type="pic" sz="half" idx="13"/>
          </p:nvPr>
        </p:nvSpPr>
        <p:spPr>
          <a:xfrm>
            <a:off x="-2151541" y="1357848"/>
            <a:ext cx="6288336" cy="3962450"/>
          </a:xfrm>
          <a:prstGeom prst="rect">
            <a:avLst/>
          </a:prstGeom>
          <a:pattFill prst="pct5">
            <a:fgClr>
              <a:schemeClr val="accent1"/>
            </a:fgClr>
            <a:bgClr>
              <a:schemeClr val="tx2"/>
            </a:bgClr>
          </a:pattFill>
        </p:spPr>
        <p:txBody>
          <a:bodyPr lIns="91439" tIns="45719" rIns="91439" bIns="45719" anchor="t">
            <a:noAutofit/>
          </a:bodyPr>
          <a:lstStyle/>
          <a:p>
            <a:endParaRPr/>
          </a:p>
        </p:txBody>
      </p:sp>
    </p:spTree>
    <p:extLst>
      <p:ext uri="{BB962C8B-B14F-4D97-AF65-F5344CB8AC3E}">
        <p14:creationId xmlns:p14="http://schemas.microsoft.com/office/powerpoint/2010/main" val="62401086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05">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49060" y="6535002"/>
            <a:ext cx="3093879" cy="140261"/>
          </a:xfrm>
          <a:prstGeom prst="rect">
            <a:avLst/>
          </a:prstGeom>
        </p:spPr>
        <p:txBody>
          <a:bodyPr/>
          <a:lstStyle/>
          <a:p>
            <a:r>
              <a:rPr lang="en-US" dirty="0"/>
              <a:t>© Vizualus. All Rights Reserved.</a:t>
            </a:r>
          </a:p>
        </p:txBody>
      </p:sp>
      <p:sp>
        <p:nvSpPr>
          <p:cNvPr id="4" name="Slide Number Placeholder 3"/>
          <p:cNvSpPr>
            <a:spLocks noGrp="1"/>
          </p:cNvSpPr>
          <p:nvPr>
            <p:ph type="sldNum" sz="quarter" idx="12"/>
          </p:nvPr>
        </p:nvSpPr>
        <p:spPr/>
        <p:txBody>
          <a:bodyPr/>
          <a:lstStyle/>
          <a:p>
            <a:fld id="{B5C01996-2D0B-4E1B-998A-4107E0F8DE91}" type="slidenum">
              <a:rPr lang="en-US" smtClean="0"/>
              <a:t>‹#›</a:t>
            </a:fld>
            <a:endParaRPr lang="en-US"/>
          </a:p>
        </p:txBody>
      </p:sp>
      <p:sp>
        <p:nvSpPr>
          <p:cNvPr id="6" name="Picture Placeholder 2"/>
          <p:cNvSpPr>
            <a:spLocks noGrp="1"/>
          </p:cNvSpPr>
          <p:nvPr>
            <p:ph type="pic" sz="quarter" idx="13" hasCustomPrompt="1"/>
          </p:nvPr>
        </p:nvSpPr>
        <p:spPr>
          <a:xfrm>
            <a:off x="0" y="2316278"/>
            <a:ext cx="12192000" cy="3373587"/>
          </a:xfrm>
          <a:prstGeom prst="roundRect">
            <a:avLst>
              <a:gd name="adj" fmla="val 0"/>
            </a:avLst>
          </a:prstGeom>
        </p:spPr>
        <p:txBody>
          <a:bodyPr>
            <a:normAutofit/>
          </a:bodyPr>
          <a:lstStyle>
            <a:lvl1pPr marL="0" indent="0" algn="ctr">
              <a:buNone/>
              <a:defRPr sz="1875" baseline="0"/>
            </a:lvl1pPr>
          </a:lstStyle>
          <a:p>
            <a:r>
              <a:rPr lang="en-US"/>
              <a:t>Drag &amp; Drop Your Image Here</a:t>
            </a:r>
          </a:p>
        </p:txBody>
      </p:sp>
    </p:spTree>
    <p:extLst>
      <p:ext uri="{BB962C8B-B14F-4D97-AF65-F5344CB8AC3E}">
        <p14:creationId xmlns:p14="http://schemas.microsoft.com/office/powerpoint/2010/main" val="2088576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0DF619-1D99-43EE-AB56-589D29E2737E}" type="datetimeFigureOut">
              <a:rPr lang="en-ID" smtClean="0">
                <a:solidFill>
                  <a:prstClr val="black">
                    <a:tint val="75000"/>
                  </a:prstClr>
                </a:solidFill>
              </a:rPr>
              <a:pPr/>
              <a:t>19/11/2017</a:t>
            </a:fld>
            <a:endParaRPr lang="en-ID">
              <a:solidFill>
                <a:prstClr val="black">
                  <a:tint val="75000"/>
                </a:prstClr>
              </a:solidFill>
            </a:endParaRPr>
          </a:p>
        </p:txBody>
      </p:sp>
      <p:sp>
        <p:nvSpPr>
          <p:cNvPr id="5" name="Footer Placeholder 4"/>
          <p:cNvSpPr>
            <a:spLocks noGrp="1"/>
          </p:cNvSpPr>
          <p:nvPr>
            <p:ph type="ftr" sz="quarter" idx="11"/>
          </p:nvPr>
        </p:nvSpPr>
        <p:spPr/>
        <p:txBody>
          <a:bodyPr/>
          <a:lstStyle/>
          <a:p>
            <a:endParaRPr lang="en-ID">
              <a:solidFill>
                <a:prstClr val="black">
                  <a:tint val="75000"/>
                </a:prstClr>
              </a:solidFill>
            </a:endParaRPr>
          </a:p>
        </p:txBody>
      </p:sp>
      <p:sp>
        <p:nvSpPr>
          <p:cNvPr id="6" name="Slide Number Placeholder 5"/>
          <p:cNvSpPr>
            <a:spLocks noGrp="1"/>
          </p:cNvSpPr>
          <p:nvPr>
            <p:ph type="sldNum" sz="quarter" idx="12"/>
          </p:nvPr>
        </p:nvSpPr>
        <p:spPr/>
        <p:txBody>
          <a:bodyPr/>
          <a:lstStyle/>
          <a:p>
            <a:fld id="{66DBA9ED-0BD1-4583-826F-4EF9BAC8450E}" type="slidenum">
              <a:rPr lang="en-ID" smtClean="0">
                <a:solidFill>
                  <a:prstClr val="black">
                    <a:tint val="75000"/>
                  </a:prstClr>
                </a:solidFill>
              </a:rPr>
              <a:pPr/>
              <a:t>‹#›</a:t>
            </a:fld>
            <a:endParaRPr lang="en-ID" dirty="0">
              <a:solidFill>
                <a:prstClr val="black">
                  <a:tint val="75000"/>
                </a:prstClr>
              </a:solidFill>
            </a:endParaRPr>
          </a:p>
        </p:txBody>
      </p:sp>
    </p:spTree>
    <p:extLst>
      <p:ext uri="{BB962C8B-B14F-4D97-AF65-F5344CB8AC3E}">
        <p14:creationId xmlns:p14="http://schemas.microsoft.com/office/powerpoint/2010/main" val="282964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DF619-1D99-43EE-AB56-589D29E2737E}" type="datetimeFigureOut">
              <a:rPr lang="en-ID" smtClean="0">
                <a:solidFill>
                  <a:prstClr val="black">
                    <a:tint val="75000"/>
                  </a:prstClr>
                </a:solidFill>
              </a:rPr>
              <a:pPr/>
              <a:t>19/11/2017</a:t>
            </a:fld>
            <a:endParaRPr lang="en-ID">
              <a:solidFill>
                <a:prstClr val="black">
                  <a:tint val="75000"/>
                </a:prstClr>
              </a:solidFill>
            </a:endParaRPr>
          </a:p>
        </p:txBody>
      </p:sp>
      <p:sp>
        <p:nvSpPr>
          <p:cNvPr id="5" name="Footer Placeholder 4"/>
          <p:cNvSpPr>
            <a:spLocks noGrp="1"/>
          </p:cNvSpPr>
          <p:nvPr>
            <p:ph type="ftr" sz="quarter" idx="11"/>
          </p:nvPr>
        </p:nvSpPr>
        <p:spPr/>
        <p:txBody>
          <a:bodyPr/>
          <a:lstStyle/>
          <a:p>
            <a:endParaRPr lang="en-ID">
              <a:solidFill>
                <a:prstClr val="black">
                  <a:tint val="75000"/>
                </a:prstClr>
              </a:solidFill>
            </a:endParaRPr>
          </a:p>
        </p:txBody>
      </p:sp>
      <p:sp>
        <p:nvSpPr>
          <p:cNvPr id="6" name="Slide Number Placeholder 5"/>
          <p:cNvSpPr>
            <a:spLocks noGrp="1"/>
          </p:cNvSpPr>
          <p:nvPr>
            <p:ph type="sldNum" sz="quarter" idx="12"/>
          </p:nvPr>
        </p:nvSpPr>
        <p:spPr/>
        <p:txBody>
          <a:bodyPr/>
          <a:lstStyle/>
          <a:p>
            <a:fld id="{66DBA9ED-0BD1-4583-826F-4EF9BAC8450E}" type="slidenum">
              <a:rPr lang="en-ID" smtClean="0">
                <a:solidFill>
                  <a:prstClr val="black">
                    <a:tint val="75000"/>
                  </a:prstClr>
                </a:solidFill>
              </a:rPr>
              <a:pPr/>
              <a:t>‹#›</a:t>
            </a:fld>
            <a:endParaRPr lang="en-ID" dirty="0">
              <a:solidFill>
                <a:prstClr val="black">
                  <a:tint val="75000"/>
                </a:prstClr>
              </a:solidFill>
            </a:endParaRPr>
          </a:p>
        </p:txBody>
      </p:sp>
    </p:spTree>
    <p:extLst>
      <p:ext uri="{BB962C8B-B14F-4D97-AF65-F5344CB8AC3E}">
        <p14:creationId xmlns:p14="http://schemas.microsoft.com/office/powerpoint/2010/main" val="1102255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0DF619-1D99-43EE-AB56-589D29E2737E}" type="datetimeFigureOut">
              <a:rPr lang="en-ID" smtClean="0">
                <a:solidFill>
                  <a:prstClr val="black">
                    <a:tint val="75000"/>
                  </a:prstClr>
                </a:solidFill>
              </a:rPr>
              <a:pPr/>
              <a:t>19/11/2017</a:t>
            </a:fld>
            <a:endParaRPr lang="en-ID">
              <a:solidFill>
                <a:prstClr val="black">
                  <a:tint val="75000"/>
                </a:prstClr>
              </a:solidFill>
            </a:endParaRPr>
          </a:p>
        </p:txBody>
      </p:sp>
      <p:sp>
        <p:nvSpPr>
          <p:cNvPr id="5" name="Footer Placeholder 4"/>
          <p:cNvSpPr>
            <a:spLocks noGrp="1"/>
          </p:cNvSpPr>
          <p:nvPr>
            <p:ph type="ftr" sz="quarter" idx="11"/>
          </p:nvPr>
        </p:nvSpPr>
        <p:spPr/>
        <p:txBody>
          <a:bodyPr/>
          <a:lstStyle/>
          <a:p>
            <a:endParaRPr lang="en-ID">
              <a:solidFill>
                <a:prstClr val="black">
                  <a:tint val="75000"/>
                </a:prstClr>
              </a:solidFill>
            </a:endParaRPr>
          </a:p>
        </p:txBody>
      </p:sp>
      <p:sp>
        <p:nvSpPr>
          <p:cNvPr id="6" name="Slide Number Placeholder 5"/>
          <p:cNvSpPr>
            <a:spLocks noGrp="1"/>
          </p:cNvSpPr>
          <p:nvPr>
            <p:ph type="sldNum" sz="quarter" idx="12"/>
          </p:nvPr>
        </p:nvSpPr>
        <p:spPr/>
        <p:txBody>
          <a:bodyPr/>
          <a:lstStyle/>
          <a:p>
            <a:fld id="{66DBA9ED-0BD1-4583-826F-4EF9BAC8450E}" type="slidenum">
              <a:rPr lang="en-ID" smtClean="0">
                <a:solidFill>
                  <a:prstClr val="black">
                    <a:tint val="75000"/>
                  </a:prstClr>
                </a:solidFill>
              </a:rPr>
              <a:pPr/>
              <a:t>‹#›</a:t>
            </a:fld>
            <a:endParaRPr lang="en-ID" dirty="0">
              <a:solidFill>
                <a:prstClr val="black">
                  <a:tint val="75000"/>
                </a:prstClr>
              </a:solidFill>
            </a:endParaRPr>
          </a:p>
        </p:txBody>
      </p:sp>
    </p:spTree>
    <p:extLst>
      <p:ext uri="{BB962C8B-B14F-4D97-AF65-F5344CB8AC3E}">
        <p14:creationId xmlns:p14="http://schemas.microsoft.com/office/powerpoint/2010/main" val="1760016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0DF619-1D99-43EE-AB56-589D29E2737E}" type="datetimeFigureOut">
              <a:rPr lang="en-ID" smtClean="0">
                <a:solidFill>
                  <a:prstClr val="black">
                    <a:tint val="75000"/>
                  </a:prstClr>
                </a:solidFill>
              </a:rPr>
              <a:pPr/>
              <a:t>19/11/2017</a:t>
            </a:fld>
            <a:endParaRPr lang="en-ID">
              <a:solidFill>
                <a:prstClr val="black">
                  <a:tint val="75000"/>
                </a:prstClr>
              </a:solidFill>
            </a:endParaRPr>
          </a:p>
        </p:txBody>
      </p:sp>
      <p:sp>
        <p:nvSpPr>
          <p:cNvPr id="6" name="Footer Placeholder 5"/>
          <p:cNvSpPr>
            <a:spLocks noGrp="1"/>
          </p:cNvSpPr>
          <p:nvPr>
            <p:ph type="ftr" sz="quarter" idx="11"/>
          </p:nvPr>
        </p:nvSpPr>
        <p:spPr/>
        <p:txBody>
          <a:bodyPr/>
          <a:lstStyle/>
          <a:p>
            <a:endParaRPr lang="en-ID">
              <a:solidFill>
                <a:prstClr val="black">
                  <a:tint val="75000"/>
                </a:prstClr>
              </a:solidFill>
            </a:endParaRPr>
          </a:p>
        </p:txBody>
      </p:sp>
      <p:sp>
        <p:nvSpPr>
          <p:cNvPr id="7" name="Slide Number Placeholder 6"/>
          <p:cNvSpPr>
            <a:spLocks noGrp="1"/>
          </p:cNvSpPr>
          <p:nvPr>
            <p:ph type="sldNum" sz="quarter" idx="12"/>
          </p:nvPr>
        </p:nvSpPr>
        <p:spPr/>
        <p:txBody>
          <a:bodyPr/>
          <a:lstStyle/>
          <a:p>
            <a:fld id="{66DBA9ED-0BD1-4583-826F-4EF9BAC8450E}" type="slidenum">
              <a:rPr lang="en-ID" smtClean="0">
                <a:solidFill>
                  <a:prstClr val="black">
                    <a:tint val="75000"/>
                  </a:prstClr>
                </a:solidFill>
              </a:rPr>
              <a:pPr/>
              <a:t>‹#›</a:t>
            </a:fld>
            <a:endParaRPr lang="en-ID" dirty="0">
              <a:solidFill>
                <a:prstClr val="black">
                  <a:tint val="75000"/>
                </a:prstClr>
              </a:solidFill>
            </a:endParaRPr>
          </a:p>
        </p:txBody>
      </p:sp>
    </p:spTree>
    <p:extLst>
      <p:ext uri="{BB962C8B-B14F-4D97-AF65-F5344CB8AC3E}">
        <p14:creationId xmlns:p14="http://schemas.microsoft.com/office/powerpoint/2010/main" val="3630055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0DF619-1D99-43EE-AB56-589D29E2737E}" type="datetimeFigureOut">
              <a:rPr lang="en-ID" smtClean="0">
                <a:solidFill>
                  <a:prstClr val="black">
                    <a:tint val="75000"/>
                  </a:prstClr>
                </a:solidFill>
              </a:rPr>
              <a:pPr/>
              <a:t>19/11/2017</a:t>
            </a:fld>
            <a:endParaRPr lang="en-ID">
              <a:solidFill>
                <a:prstClr val="black">
                  <a:tint val="75000"/>
                </a:prstClr>
              </a:solidFill>
            </a:endParaRPr>
          </a:p>
        </p:txBody>
      </p:sp>
      <p:sp>
        <p:nvSpPr>
          <p:cNvPr id="8" name="Footer Placeholder 7"/>
          <p:cNvSpPr>
            <a:spLocks noGrp="1"/>
          </p:cNvSpPr>
          <p:nvPr>
            <p:ph type="ftr" sz="quarter" idx="11"/>
          </p:nvPr>
        </p:nvSpPr>
        <p:spPr/>
        <p:txBody>
          <a:bodyPr/>
          <a:lstStyle/>
          <a:p>
            <a:endParaRPr lang="en-ID">
              <a:solidFill>
                <a:prstClr val="black">
                  <a:tint val="75000"/>
                </a:prstClr>
              </a:solidFill>
            </a:endParaRPr>
          </a:p>
        </p:txBody>
      </p:sp>
      <p:sp>
        <p:nvSpPr>
          <p:cNvPr id="9" name="Slide Number Placeholder 8"/>
          <p:cNvSpPr>
            <a:spLocks noGrp="1"/>
          </p:cNvSpPr>
          <p:nvPr>
            <p:ph type="sldNum" sz="quarter" idx="12"/>
          </p:nvPr>
        </p:nvSpPr>
        <p:spPr/>
        <p:txBody>
          <a:bodyPr/>
          <a:lstStyle/>
          <a:p>
            <a:fld id="{66DBA9ED-0BD1-4583-826F-4EF9BAC8450E}" type="slidenum">
              <a:rPr lang="en-ID" smtClean="0">
                <a:solidFill>
                  <a:prstClr val="black">
                    <a:tint val="75000"/>
                  </a:prstClr>
                </a:solidFill>
              </a:rPr>
              <a:pPr/>
              <a:t>‹#›</a:t>
            </a:fld>
            <a:endParaRPr lang="en-ID" dirty="0">
              <a:solidFill>
                <a:prstClr val="black">
                  <a:tint val="75000"/>
                </a:prstClr>
              </a:solidFill>
            </a:endParaRPr>
          </a:p>
        </p:txBody>
      </p:sp>
    </p:spTree>
    <p:extLst>
      <p:ext uri="{BB962C8B-B14F-4D97-AF65-F5344CB8AC3E}">
        <p14:creationId xmlns:p14="http://schemas.microsoft.com/office/powerpoint/2010/main" val="3418902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0DF619-1D99-43EE-AB56-589D29E2737E}" type="datetimeFigureOut">
              <a:rPr lang="en-ID" smtClean="0">
                <a:solidFill>
                  <a:prstClr val="black">
                    <a:tint val="75000"/>
                  </a:prstClr>
                </a:solidFill>
              </a:rPr>
              <a:pPr/>
              <a:t>19/11/2017</a:t>
            </a:fld>
            <a:endParaRPr lang="en-ID">
              <a:solidFill>
                <a:prstClr val="black">
                  <a:tint val="75000"/>
                </a:prstClr>
              </a:solidFill>
            </a:endParaRPr>
          </a:p>
        </p:txBody>
      </p:sp>
      <p:sp>
        <p:nvSpPr>
          <p:cNvPr id="4" name="Footer Placeholder 3"/>
          <p:cNvSpPr>
            <a:spLocks noGrp="1"/>
          </p:cNvSpPr>
          <p:nvPr>
            <p:ph type="ftr" sz="quarter" idx="11"/>
          </p:nvPr>
        </p:nvSpPr>
        <p:spPr/>
        <p:txBody>
          <a:bodyPr/>
          <a:lstStyle/>
          <a:p>
            <a:endParaRPr lang="en-ID">
              <a:solidFill>
                <a:prstClr val="black">
                  <a:tint val="75000"/>
                </a:prstClr>
              </a:solidFill>
            </a:endParaRPr>
          </a:p>
        </p:txBody>
      </p:sp>
      <p:sp>
        <p:nvSpPr>
          <p:cNvPr id="5" name="Slide Number Placeholder 4"/>
          <p:cNvSpPr>
            <a:spLocks noGrp="1"/>
          </p:cNvSpPr>
          <p:nvPr>
            <p:ph type="sldNum" sz="quarter" idx="12"/>
          </p:nvPr>
        </p:nvSpPr>
        <p:spPr/>
        <p:txBody>
          <a:bodyPr/>
          <a:lstStyle/>
          <a:p>
            <a:fld id="{66DBA9ED-0BD1-4583-826F-4EF9BAC8450E}" type="slidenum">
              <a:rPr lang="en-ID" smtClean="0">
                <a:solidFill>
                  <a:prstClr val="black">
                    <a:tint val="75000"/>
                  </a:prstClr>
                </a:solidFill>
              </a:rPr>
              <a:pPr/>
              <a:t>‹#›</a:t>
            </a:fld>
            <a:endParaRPr lang="en-ID" dirty="0">
              <a:solidFill>
                <a:prstClr val="black">
                  <a:tint val="75000"/>
                </a:prstClr>
              </a:solidFill>
            </a:endParaRPr>
          </a:p>
        </p:txBody>
      </p:sp>
    </p:spTree>
    <p:extLst>
      <p:ext uri="{BB962C8B-B14F-4D97-AF65-F5344CB8AC3E}">
        <p14:creationId xmlns:p14="http://schemas.microsoft.com/office/powerpoint/2010/main" val="401152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A50EF36-42F1-4ED9-8946-5D800C6394EB}" type="datetimeFigureOut">
              <a:rPr lang="en-AU" smtClean="0"/>
              <a:t>19/11/2017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04078B4-7372-4437-966B-0F8836B7693F}" type="slidenum">
              <a:rPr lang="en-AU" smtClean="0"/>
              <a:t>‹#›</a:t>
            </a:fld>
            <a:endParaRPr lang="en-AU"/>
          </a:p>
        </p:txBody>
      </p:sp>
    </p:spTree>
    <p:extLst>
      <p:ext uri="{BB962C8B-B14F-4D97-AF65-F5344CB8AC3E}">
        <p14:creationId xmlns:p14="http://schemas.microsoft.com/office/powerpoint/2010/main" val="2530213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DF619-1D99-43EE-AB56-589D29E2737E}" type="datetimeFigureOut">
              <a:rPr lang="en-ID" smtClean="0">
                <a:solidFill>
                  <a:prstClr val="black">
                    <a:tint val="75000"/>
                  </a:prstClr>
                </a:solidFill>
              </a:rPr>
              <a:pPr/>
              <a:t>19/11/2017</a:t>
            </a:fld>
            <a:endParaRPr lang="en-ID">
              <a:solidFill>
                <a:prstClr val="black">
                  <a:tint val="75000"/>
                </a:prstClr>
              </a:solidFill>
            </a:endParaRPr>
          </a:p>
        </p:txBody>
      </p:sp>
      <p:sp>
        <p:nvSpPr>
          <p:cNvPr id="3" name="Footer Placeholder 2"/>
          <p:cNvSpPr>
            <a:spLocks noGrp="1"/>
          </p:cNvSpPr>
          <p:nvPr>
            <p:ph type="ftr" sz="quarter" idx="11"/>
          </p:nvPr>
        </p:nvSpPr>
        <p:spPr/>
        <p:txBody>
          <a:bodyPr/>
          <a:lstStyle/>
          <a:p>
            <a:endParaRPr lang="en-ID">
              <a:solidFill>
                <a:prstClr val="black">
                  <a:tint val="75000"/>
                </a:prstClr>
              </a:solidFill>
            </a:endParaRPr>
          </a:p>
        </p:txBody>
      </p:sp>
      <p:sp>
        <p:nvSpPr>
          <p:cNvPr id="4" name="Slide Number Placeholder 3"/>
          <p:cNvSpPr>
            <a:spLocks noGrp="1"/>
          </p:cNvSpPr>
          <p:nvPr>
            <p:ph type="sldNum" sz="quarter" idx="12"/>
          </p:nvPr>
        </p:nvSpPr>
        <p:spPr/>
        <p:txBody>
          <a:bodyPr/>
          <a:lstStyle/>
          <a:p>
            <a:fld id="{66DBA9ED-0BD1-4583-826F-4EF9BAC8450E}" type="slidenum">
              <a:rPr lang="en-ID" smtClean="0">
                <a:solidFill>
                  <a:prstClr val="black">
                    <a:tint val="75000"/>
                  </a:prstClr>
                </a:solidFill>
              </a:rPr>
              <a:pPr/>
              <a:t>‹#›</a:t>
            </a:fld>
            <a:endParaRPr lang="en-ID" dirty="0">
              <a:solidFill>
                <a:prstClr val="black">
                  <a:tint val="75000"/>
                </a:prstClr>
              </a:solidFill>
            </a:endParaRPr>
          </a:p>
        </p:txBody>
      </p:sp>
    </p:spTree>
    <p:extLst>
      <p:ext uri="{BB962C8B-B14F-4D97-AF65-F5344CB8AC3E}">
        <p14:creationId xmlns:p14="http://schemas.microsoft.com/office/powerpoint/2010/main" val="3040636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18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09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33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671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slide-019">
    <p:spTree>
      <p:nvGrpSpPr>
        <p:cNvPr id="1" name=""/>
        <p:cNvGrpSpPr/>
        <p:nvPr/>
      </p:nvGrpSpPr>
      <p:grpSpPr>
        <a:xfrm>
          <a:off x="0" y="0"/>
          <a:ext cx="0" cy="0"/>
          <a:chOff x="0" y="0"/>
          <a:chExt cx="0" cy="0"/>
        </a:xfrm>
      </p:grpSpPr>
      <p:sp>
        <p:nvSpPr>
          <p:cNvPr id="190" name="Shape 190"/>
          <p:cNvSpPr>
            <a:spLocks noGrp="1"/>
          </p:cNvSpPr>
          <p:nvPr>
            <p:ph type="pic" sz="half" idx="13"/>
          </p:nvPr>
        </p:nvSpPr>
        <p:spPr>
          <a:xfrm>
            <a:off x="-2151541" y="1357848"/>
            <a:ext cx="6288336" cy="3962450"/>
          </a:xfrm>
          <a:prstGeom prst="rect">
            <a:avLst/>
          </a:prstGeom>
          <a:pattFill prst="pct5">
            <a:fgClr>
              <a:schemeClr val="accent1"/>
            </a:fgClr>
            <a:bgClr>
              <a:schemeClr val="tx2"/>
            </a:bgClr>
          </a:pattFill>
        </p:spPr>
        <p:txBody>
          <a:bodyPr lIns="91439" tIns="45719" rIns="91439" bIns="45719" anchor="t">
            <a:noAutofit/>
          </a:bodyPr>
          <a:lstStyle/>
          <a:p>
            <a:endParaRPr/>
          </a:p>
        </p:txBody>
      </p:sp>
    </p:spTree>
    <p:extLst>
      <p:ext uri="{BB962C8B-B14F-4D97-AF65-F5344CB8AC3E}">
        <p14:creationId xmlns:p14="http://schemas.microsoft.com/office/powerpoint/2010/main" val="119866940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05">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49060" y="6535002"/>
            <a:ext cx="3093879" cy="140261"/>
          </a:xfrm>
          <a:prstGeom prst="rect">
            <a:avLst/>
          </a:prstGeom>
        </p:spPr>
        <p:txBody>
          <a:bodyPr/>
          <a:lstStyle/>
          <a:p>
            <a:r>
              <a:rPr lang="en-US" dirty="0">
                <a:solidFill>
                  <a:prstClr val="black">
                    <a:tint val="75000"/>
                  </a:prstClr>
                </a:solidFill>
              </a:rPr>
              <a:t>© Vizualus. All Rights Reserved.</a:t>
            </a:r>
          </a:p>
        </p:txBody>
      </p:sp>
      <p:sp>
        <p:nvSpPr>
          <p:cNvPr id="4" name="Slide Number Placeholder 3"/>
          <p:cNvSpPr>
            <a:spLocks noGrp="1"/>
          </p:cNvSpPr>
          <p:nvPr>
            <p:ph type="sldNum" sz="quarter" idx="12"/>
          </p:nvPr>
        </p:nvSpPr>
        <p:spPr/>
        <p:txBody>
          <a:bodyPr/>
          <a:lstStyle/>
          <a:p>
            <a:fld id="{B5C01996-2D0B-4E1B-998A-4107E0F8DE91}" type="slidenum">
              <a:rPr lang="en-US" smtClean="0">
                <a:solidFill>
                  <a:prstClr val="black">
                    <a:tint val="75000"/>
                  </a:prstClr>
                </a:solidFill>
              </a:rPr>
              <a:pPr/>
              <a:t>‹#›</a:t>
            </a:fld>
            <a:endParaRPr lang="en-US">
              <a:solidFill>
                <a:prstClr val="black">
                  <a:tint val="75000"/>
                </a:prstClr>
              </a:solidFill>
            </a:endParaRPr>
          </a:p>
        </p:txBody>
      </p:sp>
      <p:sp>
        <p:nvSpPr>
          <p:cNvPr id="6" name="Picture Placeholder 2"/>
          <p:cNvSpPr>
            <a:spLocks noGrp="1"/>
          </p:cNvSpPr>
          <p:nvPr>
            <p:ph type="pic" sz="quarter" idx="13" hasCustomPrompt="1"/>
          </p:nvPr>
        </p:nvSpPr>
        <p:spPr>
          <a:xfrm>
            <a:off x="0" y="2316278"/>
            <a:ext cx="12192000" cy="3373587"/>
          </a:xfrm>
          <a:prstGeom prst="roundRect">
            <a:avLst>
              <a:gd name="adj" fmla="val 0"/>
            </a:avLst>
          </a:prstGeom>
        </p:spPr>
        <p:txBody>
          <a:bodyPr>
            <a:normAutofit/>
          </a:bodyPr>
          <a:lstStyle>
            <a:lvl1pPr marL="0" indent="0" algn="ctr">
              <a:buNone/>
              <a:defRPr sz="1875" baseline="0"/>
            </a:lvl1pPr>
          </a:lstStyle>
          <a:p>
            <a:r>
              <a:rPr lang="en-US"/>
              <a:t>Drag &amp; Drop Your Image Here</a:t>
            </a:r>
          </a:p>
        </p:txBody>
      </p:sp>
    </p:spTree>
    <p:extLst>
      <p:ext uri="{BB962C8B-B14F-4D97-AF65-F5344CB8AC3E}">
        <p14:creationId xmlns:p14="http://schemas.microsoft.com/office/powerpoint/2010/main" val="2106488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0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49060" y="6535002"/>
            <a:ext cx="3093879" cy="140261"/>
          </a:xfrm>
          <a:prstGeom prst="rect">
            <a:avLst/>
          </a:prstGeom>
        </p:spPr>
        <p:txBody>
          <a:bodyPr/>
          <a:lstStyle/>
          <a:p>
            <a:r>
              <a:rPr lang="en-US" dirty="0">
                <a:solidFill>
                  <a:prstClr val="black">
                    <a:tint val="75000"/>
                  </a:prstClr>
                </a:solidFill>
              </a:rPr>
              <a:t>© Vizualus. All Rights Reserved.</a:t>
            </a:r>
          </a:p>
        </p:txBody>
      </p:sp>
      <p:sp>
        <p:nvSpPr>
          <p:cNvPr id="4" name="Slide Number Placeholder 3"/>
          <p:cNvSpPr>
            <a:spLocks noGrp="1"/>
          </p:cNvSpPr>
          <p:nvPr>
            <p:ph type="sldNum" sz="quarter" idx="12"/>
          </p:nvPr>
        </p:nvSpPr>
        <p:spPr/>
        <p:txBody>
          <a:bodyPr/>
          <a:lstStyle/>
          <a:p>
            <a:fld id="{B5C01996-2D0B-4E1B-998A-4107E0F8DE91}" type="slidenum">
              <a:rPr lang="en-US" smtClean="0">
                <a:solidFill>
                  <a:prstClr val="black">
                    <a:tint val="75000"/>
                  </a:prstClr>
                </a:solidFill>
              </a:rPr>
              <a:pPr/>
              <a:t>‹#›</a:t>
            </a:fld>
            <a:endParaRPr lang="en-US">
              <a:solidFill>
                <a:prstClr val="black">
                  <a:tint val="75000"/>
                </a:prstClr>
              </a:solidFill>
            </a:endParaRPr>
          </a:p>
        </p:txBody>
      </p:sp>
      <p:sp>
        <p:nvSpPr>
          <p:cNvPr id="5" name="Picture Placeholder 2"/>
          <p:cNvSpPr>
            <a:spLocks noGrp="1"/>
          </p:cNvSpPr>
          <p:nvPr>
            <p:ph type="pic" sz="quarter" idx="13" hasCustomPrompt="1"/>
          </p:nvPr>
        </p:nvSpPr>
        <p:spPr>
          <a:xfrm>
            <a:off x="0" y="0"/>
            <a:ext cx="12192000" cy="6858000"/>
          </a:xfrm>
          <a:prstGeom prst="roundRect">
            <a:avLst>
              <a:gd name="adj" fmla="val 615"/>
            </a:avLst>
          </a:prstGeom>
        </p:spPr>
        <p:txBody>
          <a:bodyPr/>
          <a:lstStyle>
            <a:lvl1pPr marL="0" indent="0" algn="ctr">
              <a:buNone/>
              <a:defRPr baseline="0"/>
            </a:lvl1pPr>
          </a:lstStyle>
          <a:p>
            <a:r>
              <a:rPr lang="en-US"/>
              <a:t>Drag &amp; Drop Your Image Here</a:t>
            </a:r>
          </a:p>
        </p:txBody>
      </p:sp>
    </p:spTree>
    <p:extLst>
      <p:ext uri="{BB962C8B-B14F-4D97-AF65-F5344CB8AC3E}">
        <p14:creationId xmlns:p14="http://schemas.microsoft.com/office/powerpoint/2010/main" val="3278027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lide-001">
    <p:spTree>
      <p:nvGrpSpPr>
        <p:cNvPr id="1" name=""/>
        <p:cNvGrpSpPr/>
        <p:nvPr/>
      </p:nvGrpSpPr>
      <p:grpSpPr>
        <a:xfrm>
          <a:off x="0" y="0"/>
          <a:ext cx="0" cy="0"/>
          <a:chOff x="0" y="0"/>
          <a:chExt cx="0" cy="0"/>
        </a:xfrm>
      </p:grpSpPr>
      <p:sp>
        <p:nvSpPr>
          <p:cNvPr id="3" name="Shape 39"/>
          <p:cNvSpPr>
            <a:spLocks noGrp="1"/>
          </p:cNvSpPr>
          <p:nvPr>
            <p:ph type="pic" sz="quarter" idx="13" hasCustomPrompt="1"/>
          </p:nvPr>
        </p:nvSpPr>
        <p:spPr>
          <a:xfrm>
            <a:off x="5586198" y="0"/>
            <a:ext cx="6605802" cy="6858000"/>
          </a:xfrm>
          <a:prstGeom prst="rect">
            <a:avLst/>
          </a:prstGeom>
          <a:pattFill prst="pct5">
            <a:fgClr>
              <a:schemeClr val="accent1">
                <a:lumMod val="60000"/>
                <a:lumOff val="40000"/>
              </a:schemeClr>
            </a:fgClr>
            <a:bgClr>
              <a:schemeClr val="tx2"/>
            </a:bgClr>
          </a:pattFill>
        </p:spPr>
        <p:txBody>
          <a:bodyPr lIns="91439" tIns="45719" rIns="91439" bIns="45719" anchor="t">
            <a:noAutofit/>
          </a:bodyPr>
          <a:lstStyle>
            <a:lvl1pPr>
              <a:defRPr baseline="0"/>
            </a:lvl1pPr>
          </a:lstStyle>
          <a:p>
            <a:r>
              <a:rPr lang="de-DE" dirty="0"/>
              <a:t>Drop Image </a:t>
            </a:r>
            <a:r>
              <a:rPr lang="de-DE" dirty="0" err="1"/>
              <a:t>here</a:t>
            </a:r>
            <a:endParaRPr dirty="0"/>
          </a:p>
        </p:txBody>
      </p:sp>
    </p:spTree>
    <p:extLst>
      <p:ext uri="{BB962C8B-B14F-4D97-AF65-F5344CB8AC3E}">
        <p14:creationId xmlns:p14="http://schemas.microsoft.com/office/powerpoint/2010/main" val="76047284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49">
            <a:extLst>
              <a:ext uri="{28A0092B-C50C-407E-A947-70E740481C1C}">
                <a14:useLocalDpi xmlns:a14="http://schemas.microsoft.com/office/drawing/2010/main" val="0"/>
              </a:ext>
            </a:extLst>
          </a:blip>
          <a:srcRect b="10140"/>
          <a:stretch/>
        </p:blipFill>
        <p:spPr bwMode="auto">
          <a:xfrm>
            <a:off x="0" y="2875"/>
            <a:ext cx="12192000" cy="6855125"/>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custDataLst>
              <p:tags r:id="rId1"/>
            </p:custDataLst>
          </p:nvPr>
        </p:nvSpPr>
        <p:spPr>
          <a:xfrm>
            <a:off x="0" y="0"/>
            <a:ext cx="8976320" cy="68580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prstClr val="white"/>
              </a:solidFill>
            </a:endParaRPr>
          </a:p>
        </p:txBody>
      </p:sp>
      <p:sp>
        <p:nvSpPr>
          <p:cNvPr id="2" name="Title 1"/>
          <p:cNvSpPr>
            <a:spLocks noGrp="1"/>
          </p:cNvSpPr>
          <p:nvPr>
            <p:ph type="ctrTitle"/>
            <p:custDataLst>
              <p:tags r:id="rId2"/>
            </p:custDataLst>
          </p:nvPr>
        </p:nvSpPr>
        <p:spPr>
          <a:xfrm>
            <a:off x="527381" y="2084851"/>
            <a:ext cx="6591556" cy="1632181"/>
          </a:xfrm>
        </p:spPr>
        <p:txBody>
          <a:bodyPr lIns="0" anchor="b"/>
          <a:lstStyle>
            <a:lvl1pPr>
              <a:defRPr sz="3733" cap="all" baseline="0">
                <a:solidFill>
                  <a:schemeClr val="bg1"/>
                </a:solidFill>
              </a:defRPr>
            </a:lvl1pPr>
          </a:lstStyle>
          <a:p>
            <a:r>
              <a:rPr lang="en-US"/>
              <a:t>Click to edit Master title style</a:t>
            </a:r>
            <a:endParaRPr lang="en-AU" dirty="0"/>
          </a:p>
        </p:txBody>
      </p:sp>
      <p:sp>
        <p:nvSpPr>
          <p:cNvPr id="3" name="Subtitle 2"/>
          <p:cNvSpPr>
            <a:spLocks noGrp="1"/>
          </p:cNvSpPr>
          <p:nvPr>
            <p:ph type="subTitle" idx="1"/>
            <p:custDataLst>
              <p:tags r:id="rId3"/>
            </p:custDataLst>
          </p:nvPr>
        </p:nvSpPr>
        <p:spPr>
          <a:xfrm>
            <a:off x="527381" y="3982211"/>
            <a:ext cx="6591555" cy="1174981"/>
          </a:xfrm>
          <a:solidFill>
            <a:srgbClr val="FFFFFF">
              <a:alpha val="94902"/>
            </a:srgbClr>
          </a:solidFill>
        </p:spPr>
        <p:txBody>
          <a:bodyPr lIns="90000" anchor="ctr">
            <a:normAutofit/>
          </a:bodyPr>
          <a:lstStyle>
            <a:lvl1pPr marL="0" indent="0" algn="l">
              <a:spcBef>
                <a:spcPts val="0"/>
              </a:spcBef>
              <a:buNone/>
              <a:defRPr sz="2667">
                <a:solidFill>
                  <a:schemeClr val="tx2"/>
                </a:solidFill>
                <a:latin typeface="+mn-lt"/>
              </a:defRPr>
            </a:lvl1pPr>
            <a:lvl2pPr marL="609555" indent="0" algn="ctr">
              <a:buNone/>
              <a:defRPr>
                <a:solidFill>
                  <a:schemeClr val="tx1">
                    <a:tint val="75000"/>
                  </a:schemeClr>
                </a:solidFill>
              </a:defRPr>
            </a:lvl2pPr>
            <a:lvl3pPr marL="1219108"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5"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a:t>Click to edit Master subtitle style</a:t>
            </a:r>
            <a:endParaRPr lang="en-AU" dirty="0"/>
          </a:p>
        </p:txBody>
      </p:sp>
      <p:grpSp>
        <p:nvGrpSpPr>
          <p:cNvPr id="53" name="Group 52"/>
          <p:cNvGrpSpPr>
            <a:grpSpLocks noChangeAspect="1"/>
          </p:cNvGrpSpPr>
          <p:nvPr userDrawn="1"/>
        </p:nvGrpSpPr>
        <p:grpSpPr>
          <a:xfrm>
            <a:off x="527385" y="469067"/>
            <a:ext cx="1867807" cy="662572"/>
            <a:chOff x="-3190875" y="-179387"/>
            <a:chExt cx="15528925" cy="5508625"/>
          </a:xfrm>
        </p:grpSpPr>
        <p:sp>
          <p:nvSpPr>
            <p:cNvPr id="54" name="Freeform 7"/>
            <p:cNvSpPr>
              <a:spLocks/>
            </p:cNvSpPr>
            <p:nvPr userDrawn="1">
              <p:custDataLst>
                <p:tags r:id="rId12"/>
              </p:custDataLst>
            </p:nvPr>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55" name="Freeform 8"/>
            <p:cNvSpPr>
              <a:spLocks/>
            </p:cNvSpPr>
            <p:nvPr userDrawn="1">
              <p:custDataLst>
                <p:tags r:id="rId13"/>
              </p:custDataLst>
            </p:nvPr>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56" name="Freeform 9"/>
            <p:cNvSpPr>
              <a:spLocks/>
            </p:cNvSpPr>
            <p:nvPr userDrawn="1">
              <p:custDataLst>
                <p:tags r:id="rId14"/>
              </p:custDataLst>
            </p:nvPr>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57" name="Freeform 10"/>
            <p:cNvSpPr>
              <a:spLocks/>
            </p:cNvSpPr>
            <p:nvPr userDrawn="1">
              <p:custDataLst>
                <p:tags r:id="rId15"/>
              </p:custDataLst>
            </p:nvPr>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58" name="Freeform 11"/>
            <p:cNvSpPr>
              <a:spLocks noEditPoints="1"/>
            </p:cNvSpPr>
            <p:nvPr userDrawn="1">
              <p:custDataLst>
                <p:tags r:id="rId16"/>
              </p:custDataLst>
            </p:nvPr>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59" name="Freeform 12"/>
            <p:cNvSpPr>
              <a:spLocks/>
            </p:cNvSpPr>
            <p:nvPr userDrawn="1">
              <p:custDataLst>
                <p:tags r:id="rId17"/>
              </p:custDataLst>
            </p:nvPr>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60" name="Freeform 13"/>
            <p:cNvSpPr>
              <a:spLocks/>
            </p:cNvSpPr>
            <p:nvPr userDrawn="1">
              <p:custDataLst>
                <p:tags r:id="rId18"/>
              </p:custDataLst>
            </p:nvPr>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61" name="Freeform 14"/>
            <p:cNvSpPr>
              <a:spLocks noEditPoints="1"/>
            </p:cNvSpPr>
            <p:nvPr userDrawn="1">
              <p:custDataLst>
                <p:tags r:id="rId19"/>
              </p:custDataLst>
            </p:nvPr>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62" name="Freeform 15"/>
            <p:cNvSpPr>
              <a:spLocks/>
            </p:cNvSpPr>
            <p:nvPr userDrawn="1">
              <p:custDataLst>
                <p:tags r:id="rId20"/>
              </p:custDataLst>
            </p:nvPr>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63" name="Freeform 16"/>
            <p:cNvSpPr>
              <a:spLocks/>
            </p:cNvSpPr>
            <p:nvPr userDrawn="1">
              <p:custDataLst>
                <p:tags r:id="rId21"/>
              </p:custDataLst>
            </p:nvPr>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64" name="Freeform 17"/>
            <p:cNvSpPr>
              <a:spLocks/>
            </p:cNvSpPr>
            <p:nvPr userDrawn="1">
              <p:custDataLst>
                <p:tags r:id="rId22"/>
              </p:custDataLst>
            </p:nvPr>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65" name="Freeform 18"/>
            <p:cNvSpPr>
              <a:spLocks/>
            </p:cNvSpPr>
            <p:nvPr userDrawn="1">
              <p:custDataLst>
                <p:tags r:id="rId23"/>
              </p:custDataLst>
            </p:nvPr>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66" name="Freeform 19"/>
            <p:cNvSpPr>
              <a:spLocks/>
            </p:cNvSpPr>
            <p:nvPr userDrawn="1">
              <p:custDataLst>
                <p:tags r:id="rId24"/>
              </p:custDataLst>
            </p:nvPr>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67" name="Freeform 20"/>
            <p:cNvSpPr>
              <a:spLocks/>
            </p:cNvSpPr>
            <p:nvPr userDrawn="1">
              <p:custDataLst>
                <p:tags r:id="rId25"/>
              </p:custDataLst>
            </p:nvPr>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68" name="Freeform 21"/>
            <p:cNvSpPr>
              <a:spLocks/>
            </p:cNvSpPr>
            <p:nvPr userDrawn="1">
              <p:custDataLst>
                <p:tags r:id="rId26"/>
              </p:custDataLst>
            </p:nvPr>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69" name="Freeform 22"/>
            <p:cNvSpPr>
              <a:spLocks/>
            </p:cNvSpPr>
            <p:nvPr userDrawn="1">
              <p:custDataLst>
                <p:tags r:id="rId27"/>
              </p:custDataLst>
            </p:nvPr>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70" name="Freeform 23"/>
            <p:cNvSpPr>
              <a:spLocks/>
            </p:cNvSpPr>
            <p:nvPr userDrawn="1">
              <p:custDataLst>
                <p:tags r:id="rId28"/>
              </p:custDataLst>
            </p:nvPr>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71" name="Freeform 24"/>
            <p:cNvSpPr>
              <a:spLocks/>
            </p:cNvSpPr>
            <p:nvPr userDrawn="1">
              <p:custDataLst>
                <p:tags r:id="rId29"/>
              </p:custDataLst>
            </p:nvPr>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72" name="Freeform 25"/>
            <p:cNvSpPr>
              <a:spLocks/>
            </p:cNvSpPr>
            <p:nvPr userDrawn="1">
              <p:custDataLst>
                <p:tags r:id="rId30"/>
              </p:custDataLst>
            </p:nvPr>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73" name="Freeform 26"/>
            <p:cNvSpPr>
              <a:spLocks/>
            </p:cNvSpPr>
            <p:nvPr userDrawn="1">
              <p:custDataLst>
                <p:tags r:id="rId31"/>
              </p:custDataLst>
            </p:nvPr>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74" name="Freeform 27"/>
            <p:cNvSpPr>
              <a:spLocks/>
            </p:cNvSpPr>
            <p:nvPr userDrawn="1">
              <p:custDataLst>
                <p:tags r:id="rId32"/>
              </p:custDataLst>
            </p:nvPr>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75" name="Freeform 28"/>
            <p:cNvSpPr>
              <a:spLocks/>
            </p:cNvSpPr>
            <p:nvPr userDrawn="1">
              <p:custDataLst>
                <p:tags r:id="rId33"/>
              </p:custDataLst>
            </p:nvPr>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76" name="Freeform 29"/>
            <p:cNvSpPr>
              <a:spLocks/>
            </p:cNvSpPr>
            <p:nvPr userDrawn="1">
              <p:custDataLst>
                <p:tags r:id="rId34"/>
              </p:custDataLst>
            </p:nvPr>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77" name="Freeform 30"/>
            <p:cNvSpPr>
              <a:spLocks/>
            </p:cNvSpPr>
            <p:nvPr userDrawn="1">
              <p:custDataLst>
                <p:tags r:id="rId35"/>
              </p:custDataLst>
            </p:nvPr>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78" name="Freeform 31"/>
            <p:cNvSpPr>
              <a:spLocks/>
            </p:cNvSpPr>
            <p:nvPr userDrawn="1">
              <p:custDataLst>
                <p:tags r:id="rId36"/>
              </p:custDataLst>
            </p:nvPr>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79" name="Freeform 32"/>
            <p:cNvSpPr>
              <a:spLocks/>
            </p:cNvSpPr>
            <p:nvPr userDrawn="1">
              <p:custDataLst>
                <p:tags r:id="rId37"/>
              </p:custDataLst>
            </p:nvPr>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80" name="Freeform 33"/>
            <p:cNvSpPr>
              <a:spLocks/>
            </p:cNvSpPr>
            <p:nvPr userDrawn="1">
              <p:custDataLst>
                <p:tags r:id="rId38"/>
              </p:custDataLst>
            </p:nvPr>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81" name="Freeform 34"/>
            <p:cNvSpPr>
              <a:spLocks/>
            </p:cNvSpPr>
            <p:nvPr userDrawn="1">
              <p:custDataLst>
                <p:tags r:id="rId39"/>
              </p:custDataLst>
            </p:nvPr>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82" name="Freeform 35"/>
            <p:cNvSpPr>
              <a:spLocks noEditPoints="1"/>
            </p:cNvSpPr>
            <p:nvPr userDrawn="1">
              <p:custDataLst>
                <p:tags r:id="rId40"/>
              </p:custDataLst>
            </p:nvPr>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83" name="Freeform 36"/>
            <p:cNvSpPr>
              <a:spLocks/>
            </p:cNvSpPr>
            <p:nvPr userDrawn="1">
              <p:custDataLst>
                <p:tags r:id="rId41"/>
              </p:custDataLst>
            </p:nvPr>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84" name="Freeform 37"/>
            <p:cNvSpPr>
              <a:spLocks/>
            </p:cNvSpPr>
            <p:nvPr userDrawn="1">
              <p:custDataLst>
                <p:tags r:id="rId42"/>
              </p:custDataLst>
            </p:nvPr>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85" name="Freeform 38"/>
            <p:cNvSpPr>
              <a:spLocks noEditPoints="1"/>
            </p:cNvSpPr>
            <p:nvPr userDrawn="1">
              <p:custDataLst>
                <p:tags r:id="rId43"/>
              </p:custDataLst>
            </p:nvPr>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86" name="Freeform 39"/>
            <p:cNvSpPr>
              <a:spLocks/>
            </p:cNvSpPr>
            <p:nvPr userDrawn="1">
              <p:custDataLst>
                <p:tags r:id="rId44"/>
              </p:custDataLst>
            </p:nvPr>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87" name="Freeform 40"/>
            <p:cNvSpPr>
              <a:spLocks noEditPoints="1"/>
            </p:cNvSpPr>
            <p:nvPr userDrawn="1">
              <p:custDataLst>
                <p:tags r:id="rId45"/>
              </p:custDataLst>
            </p:nvPr>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88" name="Freeform 41"/>
            <p:cNvSpPr>
              <a:spLocks noEditPoints="1"/>
            </p:cNvSpPr>
            <p:nvPr userDrawn="1">
              <p:custDataLst>
                <p:tags r:id="rId46"/>
              </p:custDataLst>
            </p:nvPr>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89" name="Freeform 42"/>
            <p:cNvSpPr>
              <a:spLocks/>
            </p:cNvSpPr>
            <p:nvPr userDrawn="1">
              <p:custDataLst>
                <p:tags r:id="rId47"/>
              </p:custDataLst>
            </p:nvPr>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grpSp>
      <p:cxnSp>
        <p:nvCxnSpPr>
          <p:cNvPr id="1045" name="Straight Connector 1044"/>
          <p:cNvCxnSpPr/>
          <p:nvPr userDrawn="1"/>
        </p:nvCxnSpPr>
        <p:spPr>
          <a:xfrm>
            <a:off x="527381" y="3750836"/>
            <a:ext cx="66247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userDrawn="1">
            <p:custDataLst>
              <p:tags r:id="rId4"/>
            </p:custDataLst>
          </p:nvPr>
        </p:nvSpPr>
        <p:spPr>
          <a:xfrm>
            <a:off x="7152117" y="3174772"/>
            <a:ext cx="1152128" cy="115212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prstClr val="white"/>
              </a:solidFill>
            </a:endParaRPr>
          </a:p>
        </p:txBody>
      </p:sp>
      <p:sp>
        <p:nvSpPr>
          <p:cNvPr id="39" name="Date Placeholder 38"/>
          <p:cNvSpPr>
            <a:spLocks noGrp="1"/>
          </p:cNvSpPr>
          <p:nvPr>
            <p:ph type="dt" sz="half" idx="10"/>
            <p:custDataLst>
              <p:tags r:id="rId5"/>
            </p:custDataLst>
          </p:nvPr>
        </p:nvSpPr>
        <p:spPr/>
        <p:txBody>
          <a:bodyPr/>
          <a:lstStyle>
            <a:lvl1pPr>
              <a:defRPr>
                <a:solidFill>
                  <a:schemeClr val="bg1"/>
                </a:solidFill>
              </a:defRPr>
            </a:lvl1pPr>
          </a:lstStyle>
          <a:p>
            <a:fld id="{CB9A3570-2B2D-41F6-AAC9-F1874B185F98}" type="datetime4">
              <a:rPr lang="en-AU" smtClean="0">
                <a:solidFill>
                  <a:prstClr val="white"/>
                </a:solidFill>
              </a:rPr>
              <a:pPr/>
              <a:t>19 November 2017</a:t>
            </a:fld>
            <a:endParaRPr lang="en-AU" dirty="0">
              <a:solidFill>
                <a:prstClr val="white"/>
              </a:solidFill>
            </a:endParaRPr>
          </a:p>
        </p:txBody>
      </p:sp>
      <p:sp>
        <p:nvSpPr>
          <p:cNvPr id="41" name="Slide Number Placeholder 40"/>
          <p:cNvSpPr>
            <a:spLocks noGrp="1"/>
          </p:cNvSpPr>
          <p:nvPr>
            <p:ph type="sldNum" sz="quarter" idx="12"/>
            <p:custDataLst>
              <p:tags r:id="rId6"/>
            </p:custDataLst>
          </p:nvPr>
        </p:nvSpPr>
        <p:spPr/>
        <p:txBody>
          <a:bodyPr/>
          <a:lstStyle>
            <a:lvl1pPr>
              <a:defRPr>
                <a:solidFill>
                  <a:schemeClr val="bg1"/>
                </a:solidFill>
              </a:defRPr>
            </a:lvl1pPr>
          </a:lstStyle>
          <a:p>
            <a:r>
              <a:rPr lang="en-AU">
                <a:solidFill>
                  <a:prstClr val="white"/>
                </a:solidFill>
              </a:rPr>
              <a:t>Page </a:t>
            </a:r>
            <a:fld id="{4A2A1DA9-8CAF-4BCA-B496-545B076AED2D}" type="slidenum">
              <a:rPr lang="en-AU" smtClean="0">
                <a:solidFill>
                  <a:prstClr val="white"/>
                </a:solidFill>
              </a:rPr>
              <a:pPr/>
              <a:t>‹#›</a:t>
            </a:fld>
            <a:endParaRPr lang="en-AU" dirty="0">
              <a:solidFill>
                <a:prstClr val="white"/>
              </a:solidFill>
            </a:endParaRPr>
          </a:p>
        </p:txBody>
      </p:sp>
      <p:grpSp>
        <p:nvGrpSpPr>
          <p:cNvPr id="49" name="Group 48"/>
          <p:cNvGrpSpPr/>
          <p:nvPr userDrawn="1"/>
        </p:nvGrpSpPr>
        <p:grpSpPr>
          <a:xfrm>
            <a:off x="7466358" y="3582056"/>
            <a:ext cx="523652" cy="337560"/>
            <a:chOff x="5503863" y="2646363"/>
            <a:chExt cx="576262" cy="371476"/>
          </a:xfrm>
          <a:solidFill>
            <a:schemeClr val="bg1"/>
          </a:solidFill>
        </p:grpSpPr>
        <p:sp>
          <p:nvSpPr>
            <p:cNvPr id="50" name="Freeform 5"/>
            <p:cNvSpPr>
              <a:spLocks noEditPoints="1"/>
            </p:cNvSpPr>
            <p:nvPr>
              <p:custDataLst>
                <p:tags r:id="rId8"/>
              </p:custDataLst>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51" name="Freeform 6"/>
            <p:cNvSpPr>
              <a:spLocks noEditPoints="1"/>
            </p:cNvSpPr>
            <p:nvPr>
              <p:custDataLst>
                <p:tags r:id="rId9"/>
              </p:custDataLst>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52" name="Freeform 7"/>
            <p:cNvSpPr>
              <a:spLocks noEditPoints="1"/>
            </p:cNvSpPr>
            <p:nvPr>
              <p:custDataLst>
                <p:tags r:id="rId10"/>
              </p:custDataLst>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90" name="Freeform 8"/>
            <p:cNvSpPr>
              <a:spLocks noEditPoints="1"/>
            </p:cNvSpPr>
            <p:nvPr>
              <p:custDataLst>
                <p:tags r:id="rId11"/>
              </p:custDataLst>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grpSp>
      <p:sp>
        <p:nvSpPr>
          <p:cNvPr id="91" name="Footer Placeholder 4"/>
          <p:cNvSpPr>
            <a:spLocks noGrp="1"/>
          </p:cNvSpPr>
          <p:nvPr>
            <p:ph type="ftr" sz="quarter" idx="3"/>
            <p:custDataLst>
              <p:tags r:id="rId7"/>
            </p:custDataLst>
          </p:nvPr>
        </p:nvSpPr>
        <p:spPr>
          <a:xfrm>
            <a:off x="527385" y="6332835"/>
            <a:ext cx="3648407" cy="365125"/>
          </a:xfrm>
          <a:prstGeom prst="rect">
            <a:avLst/>
          </a:prstGeom>
        </p:spPr>
        <p:txBody>
          <a:bodyPr lIns="0" anchor="b"/>
          <a:lstStyle>
            <a:lvl1pPr algn="l">
              <a:defRPr sz="933">
                <a:solidFill>
                  <a:srgbClr val="FFFFFF"/>
                </a:solidFill>
              </a:defRPr>
            </a:lvl1pPr>
          </a:lstStyle>
          <a:p>
            <a:r>
              <a:rPr lang="en-AU" dirty="0"/>
              <a:t>© NSW Department of Education | MSS_ILT</a:t>
            </a:r>
          </a:p>
        </p:txBody>
      </p:sp>
    </p:spTree>
    <p:extLst>
      <p:ext uri="{BB962C8B-B14F-4D97-AF65-F5344CB8AC3E}">
        <p14:creationId xmlns:p14="http://schemas.microsoft.com/office/powerpoint/2010/main" val="65644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50EF36-42F1-4ED9-8946-5D800C6394EB}" type="datetimeFigureOut">
              <a:rPr lang="en-AU" smtClean="0"/>
              <a:t>19/11/2017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04078B4-7372-4437-966B-0F8836B7693F}" type="slidenum">
              <a:rPr lang="en-AU" smtClean="0"/>
              <a:t>‹#›</a:t>
            </a:fld>
            <a:endParaRPr lang="en-AU"/>
          </a:p>
        </p:txBody>
      </p:sp>
    </p:spTree>
    <p:extLst>
      <p:ext uri="{BB962C8B-B14F-4D97-AF65-F5344CB8AC3E}">
        <p14:creationId xmlns:p14="http://schemas.microsoft.com/office/powerpoint/2010/main" val="24260784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b="10140"/>
          <a:stretch/>
        </p:blipFill>
        <p:spPr bwMode="auto">
          <a:xfrm>
            <a:off x="0" y="2875"/>
            <a:ext cx="12192000" cy="6855125"/>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custDataLst>
              <p:tags r:id="rId1"/>
            </p:custDataLst>
          </p:nvPr>
        </p:nvSpPr>
        <p:spPr>
          <a:xfrm>
            <a:off x="0" y="0"/>
            <a:ext cx="12192000" cy="6858000"/>
          </a:xfrm>
          <a:prstGeom prst="rect">
            <a:avLst/>
          </a:prstGeom>
          <a:solidFill>
            <a:srgbClr val="42596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prstClr val="white"/>
              </a:solidFill>
            </a:endParaRPr>
          </a:p>
        </p:txBody>
      </p:sp>
      <p:sp>
        <p:nvSpPr>
          <p:cNvPr id="2" name="Title 1"/>
          <p:cNvSpPr>
            <a:spLocks noGrp="1"/>
          </p:cNvSpPr>
          <p:nvPr>
            <p:ph type="ctrTitle"/>
            <p:custDataLst>
              <p:tags r:id="rId2"/>
            </p:custDataLst>
          </p:nvPr>
        </p:nvSpPr>
        <p:spPr>
          <a:xfrm>
            <a:off x="527382" y="2084851"/>
            <a:ext cx="7104789" cy="1632181"/>
          </a:xfrm>
        </p:spPr>
        <p:txBody>
          <a:bodyPr lIns="0" anchor="b"/>
          <a:lstStyle>
            <a:lvl1pPr>
              <a:defRPr sz="3733" cap="all" baseline="0">
                <a:solidFill>
                  <a:schemeClr val="bg1"/>
                </a:solidFill>
              </a:defRPr>
            </a:lvl1pPr>
          </a:lstStyle>
          <a:p>
            <a:r>
              <a:rPr lang="en-US"/>
              <a:t>Click to edit Master title style</a:t>
            </a:r>
            <a:endParaRPr lang="en-AU" dirty="0"/>
          </a:p>
        </p:txBody>
      </p:sp>
      <p:sp>
        <p:nvSpPr>
          <p:cNvPr id="3" name="Subtitle 2"/>
          <p:cNvSpPr>
            <a:spLocks noGrp="1"/>
          </p:cNvSpPr>
          <p:nvPr>
            <p:ph type="subTitle" idx="1"/>
            <p:custDataLst>
              <p:tags r:id="rId3"/>
            </p:custDataLst>
          </p:nvPr>
        </p:nvSpPr>
        <p:spPr>
          <a:xfrm>
            <a:off x="527382" y="3982211"/>
            <a:ext cx="7104789" cy="1174981"/>
          </a:xfrm>
          <a:solidFill>
            <a:srgbClr val="FFFFFF"/>
          </a:solidFill>
        </p:spPr>
        <p:txBody>
          <a:bodyPr lIns="90000" anchor="ctr">
            <a:normAutofit/>
          </a:bodyPr>
          <a:lstStyle>
            <a:lvl1pPr marL="0" indent="0" algn="l">
              <a:spcBef>
                <a:spcPts val="0"/>
              </a:spcBef>
              <a:buNone/>
              <a:defRPr sz="2667">
                <a:solidFill>
                  <a:schemeClr val="accent1"/>
                </a:solidFill>
                <a:latin typeface="+mn-lt"/>
              </a:defRPr>
            </a:lvl1pPr>
            <a:lvl2pPr marL="609555" indent="0" algn="ctr">
              <a:buNone/>
              <a:defRPr>
                <a:solidFill>
                  <a:schemeClr val="tx1">
                    <a:tint val="75000"/>
                  </a:schemeClr>
                </a:solidFill>
              </a:defRPr>
            </a:lvl2pPr>
            <a:lvl3pPr marL="1219108"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5"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a:t>Click to edit Master subtitle style</a:t>
            </a:r>
            <a:endParaRPr lang="en-AU" dirty="0"/>
          </a:p>
        </p:txBody>
      </p:sp>
      <p:sp>
        <p:nvSpPr>
          <p:cNvPr id="39" name="Date Placeholder 38"/>
          <p:cNvSpPr>
            <a:spLocks noGrp="1"/>
          </p:cNvSpPr>
          <p:nvPr>
            <p:ph type="dt" sz="half" idx="10"/>
            <p:custDataLst>
              <p:tags r:id="rId4"/>
            </p:custDataLst>
          </p:nvPr>
        </p:nvSpPr>
        <p:spPr/>
        <p:txBody>
          <a:bodyPr/>
          <a:lstStyle>
            <a:lvl1pPr>
              <a:defRPr>
                <a:solidFill>
                  <a:schemeClr val="bg1"/>
                </a:solidFill>
              </a:defRPr>
            </a:lvl1pPr>
          </a:lstStyle>
          <a:p>
            <a:fld id="{A43E1476-6AAE-439A-82E5-1506BD6FA5E1}" type="datetime4">
              <a:rPr lang="en-AU" smtClean="0">
                <a:solidFill>
                  <a:prstClr val="white"/>
                </a:solidFill>
              </a:rPr>
              <a:pPr/>
              <a:t>19 November 2017</a:t>
            </a:fld>
            <a:endParaRPr lang="en-AU" dirty="0">
              <a:solidFill>
                <a:prstClr val="white"/>
              </a:solidFill>
            </a:endParaRPr>
          </a:p>
        </p:txBody>
      </p:sp>
      <p:sp>
        <p:nvSpPr>
          <p:cNvPr id="41" name="Slide Number Placeholder 40"/>
          <p:cNvSpPr>
            <a:spLocks noGrp="1"/>
          </p:cNvSpPr>
          <p:nvPr>
            <p:ph type="sldNum" sz="quarter" idx="12"/>
            <p:custDataLst>
              <p:tags r:id="rId5"/>
            </p:custDataLst>
          </p:nvPr>
        </p:nvSpPr>
        <p:spPr/>
        <p:txBody>
          <a:bodyPr/>
          <a:lstStyle>
            <a:lvl1pPr>
              <a:defRPr>
                <a:solidFill>
                  <a:schemeClr val="bg1"/>
                </a:solidFill>
              </a:defRPr>
            </a:lvl1pPr>
          </a:lstStyle>
          <a:p>
            <a:r>
              <a:rPr lang="en-AU">
                <a:solidFill>
                  <a:prstClr val="white"/>
                </a:solidFill>
              </a:rPr>
              <a:t>Page </a:t>
            </a:r>
            <a:fld id="{4A2A1DA9-8CAF-4BCA-B496-545B076AED2D}" type="slidenum">
              <a:rPr lang="en-AU" smtClean="0">
                <a:solidFill>
                  <a:prstClr val="white"/>
                </a:solidFill>
              </a:rPr>
              <a:pPr/>
              <a:t>‹#›</a:t>
            </a:fld>
            <a:endParaRPr lang="en-AU" dirty="0">
              <a:solidFill>
                <a:prstClr val="white"/>
              </a:solidFill>
            </a:endParaRPr>
          </a:p>
        </p:txBody>
      </p:sp>
      <p:cxnSp>
        <p:nvCxnSpPr>
          <p:cNvPr id="91" name="Straight Connector 90"/>
          <p:cNvCxnSpPr/>
          <p:nvPr userDrawn="1"/>
        </p:nvCxnSpPr>
        <p:spPr>
          <a:xfrm>
            <a:off x="527381" y="1316765"/>
            <a:ext cx="1104122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93" idx="2"/>
          </p:cNvCxnSpPr>
          <p:nvPr userDrawn="1"/>
        </p:nvCxnSpPr>
        <p:spPr>
          <a:xfrm>
            <a:off x="527382" y="3750836"/>
            <a:ext cx="768085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userDrawn="1">
            <p:custDataLst>
              <p:tags r:id="rId6"/>
            </p:custDataLst>
          </p:nvPr>
        </p:nvSpPr>
        <p:spPr>
          <a:xfrm>
            <a:off x="8208235" y="3174772"/>
            <a:ext cx="1152128" cy="115212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prstClr val="white"/>
              </a:solidFill>
            </a:endParaRPr>
          </a:p>
        </p:txBody>
      </p:sp>
      <p:grpSp>
        <p:nvGrpSpPr>
          <p:cNvPr id="95" name="Group 94"/>
          <p:cNvGrpSpPr/>
          <p:nvPr userDrawn="1"/>
        </p:nvGrpSpPr>
        <p:grpSpPr>
          <a:xfrm>
            <a:off x="8522475" y="3582056"/>
            <a:ext cx="523652" cy="337560"/>
            <a:chOff x="5503863" y="2646363"/>
            <a:chExt cx="576262" cy="371476"/>
          </a:xfrm>
          <a:solidFill>
            <a:schemeClr val="bg1"/>
          </a:solidFill>
        </p:grpSpPr>
        <p:sp>
          <p:nvSpPr>
            <p:cNvPr id="96" name="Freeform 5"/>
            <p:cNvSpPr>
              <a:spLocks noEditPoints="1"/>
            </p:cNvSpPr>
            <p:nvPr>
              <p:custDataLst>
                <p:tags r:id="rId8"/>
              </p:custDataLst>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97" name="Freeform 6"/>
            <p:cNvSpPr>
              <a:spLocks noEditPoints="1"/>
            </p:cNvSpPr>
            <p:nvPr>
              <p:custDataLst>
                <p:tags r:id="rId9"/>
              </p:custDataLst>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98" name="Freeform 7"/>
            <p:cNvSpPr>
              <a:spLocks noEditPoints="1"/>
            </p:cNvSpPr>
            <p:nvPr>
              <p:custDataLst>
                <p:tags r:id="rId10"/>
              </p:custDataLst>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99" name="Freeform 8"/>
            <p:cNvSpPr>
              <a:spLocks noEditPoints="1"/>
            </p:cNvSpPr>
            <p:nvPr>
              <p:custDataLst>
                <p:tags r:id="rId11"/>
              </p:custDataLst>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grpSp>
      <p:sp>
        <p:nvSpPr>
          <p:cNvPr id="17" name="Footer Placeholder 4"/>
          <p:cNvSpPr>
            <a:spLocks noGrp="1"/>
          </p:cNvSpPr>
          <p:nvPr>
            <p:ph type="ftr" sz="quarter" idx="3"/>
            <p:custDataLst>
              <p:tags r:id="rId7"/>
            </p:custDataLst>
          </p:nvPr>
        </p:nvSpPr>
        <p:spPr>
          <a:xfrm>
            <a:off x="527385" y="6332835"/>
            <a:ext cx="3648407" cy="365125"/>
          </a:xfrm>
          <a:prstGeom prst="rect">
            <a:avLst/>
          </a:prstGeom>
        </p:spPr>
        <p:txBody>
          <a:bodyPr lIns="0" anchor="b"/>
          <a:lstStyle>
            <a:lvl1pPr algn="l">
              <a:defRPr sz="933">
                <a:solidFill>
                  <a:srgbClr val="FFFFFF"/>
                </a:solidFill>
              </a:defRPr>
            </a:lvl1pPr>
          </a:lstStyle>
          <a:p>
            <a:r>
              <a:rPr lang="en-AU" dirty="0"/>
              <a:t>© NSW Department of Education | MSS_ILT</a:t>
            </a:r>
          </a:p>
        </p:txBody>
      </p:sp>
    </p:spTree>
    <p:extLst>
      <p:ext uri="{BB962C8B-B14F-4D97-AF65-F5344CB8AC3E}">
        <p14:creationId xmlns:p14="http://schemas.microsoft.com/office/powerpoint/2010/main" val="3900776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36214" r="32686" b="10140"/>
          <a:stretch/>
        </p:blipFill>
        <p:spPr bwMode="auto">
          <a:xfrm>
            <a:off x="8400256" y="2875"/>
            <a:ext cx="3791744" cy="68551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custDataLst>
              <p:tags r:id="rId1"/>
            </p:custDataLst>
          </p:nvPr>
        </p:nvSpPr>
        <p:spPr>
          <a:xfrm>
            <a:off x="8400256" y="0"/>
            <a:ext cx="3791744" cy="68580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prstClr val="white"/>
              </a:solidFill>
            </a:endParaRPr>
          </a:p>
        </p:txBody>
      </p:sp>
      <p:cxnSp>
        <p:nvCxnSpPr>
          <p:cNvPr id="13" name="Straight Connector 12"/>
          <p:cNvCxnSpPr/>
          <p:nvPr userDrawn="1"/>
        </p:nvCxnSpPr>
        <p:spPr>
          <a:xfrm>
            <a:off x="8400256" y="1316765"/>
            <a:ext cx="30723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custDataLst>
              <p:tags r:id="rId2"/>
            </p:custDataLst>
          </p:nvPr>
        </p:nvSpPr>
        <p:spPr>
          <a:xfrm>
            <a:off x="527381" y="356665"/>
            <a:ext cx="7488832" cy="946116"/>
          </a:xfrm>
        </p:spPr>
        <p:txBody>
          <a:bodyPr/>
          <a:lstStyle/>
          <a:p>
            <a:r>
              <a:rPr lang="en-US"/>
              <a:t>Click to edit Master title style</a:t>
            </a:r>
            <a:endParaRPr lang="en-AU" dirty="0"/>
          </a:p>
        </p:txBody>
      </p:sp>
      <p:sp>
        <p:nvSpPr>
          <p:cNvPr id="3" name="Content Placeholder 2"/>
          <p:cNvSpPr>
            <a:spLocks noGrp="1"/>
          </p:cNvSpPr>
          <p:nvPr>
            <p:ph idx="1"/>
            <p:custDataLst>
              <p:tags r:id="rId3"/>
            </p:custDataLst>
          </p:nvPr>
        </p:nvSpPr>
        <p:spPr>
          <a:xfrm>
            <a:off x="527381" y="1600202"/>
            <a:ext cx="7488832" cy="4709119"/>
          </a:xfrm>
        </p:spPr>
        <p:txBody>
          <a:bodyPr>
            <a:normAutofit/>
          </a:bodyPr>
          <a:lstStyle>
            <a:lvl1pPr>
              <a:spcBef>
                <a:spcPts val="0"/>
              </a:spcBef>
              <a:spcAft>
                <a:spcPts val="800"/>
              </a:spcAft>
              <a:defRPr sz="1867"/>
            </a:lvl1pPr>
            <a:lvl2pPr>
              <a:spcBef>
                <a:spcPts val="800"/>
              </a:spcBef>
              <a:spcAft>
                <a:spcPts val="800"/>
              </a:spcAft>
              <a:defRPr sz="1867"/>
            </a:lvl2pPr>
            <a:lvl3pPr marL="359991" indent="-359991">
              <a:spcBef>
                <a:spcPts val="800"/>
              </a:spcBef>
              <a:spcAft>
                <a:spcPts val="800"/>
              </a:spcAft>
              <a:buClr>
                <a:srgbClr val="00ABC3"/>
              </a:buClr>
              <a:defRPr sz="1867"/>
            </a:lvl3pPr>
            <a:lvl4pPr marL="713300" indent="-359824">
              <a:spcBef>
                <a:spcPts val="800"/>
              </a:spcBef>
              <a:spcAft>
                <a:spcPts val="800"/>
              </a:spcAft>
              <a:defRPr sz="1867"/>
            </a:lvl4pPr>
            <a:lvl5pPr marL="1070373" indent="-359991">
              <a:spcBef>
                <a:spcPts val="800"/>
              </a:spcBef>
              <a:spcAft>
                <a:spcPts val="800"/>
              </a:spcAft>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Date Placeholder 19"/>
          <p:cNvSpPr>
            <a:spLocks noGrp="1"/>
          </p:cNvSpPr>
          <p:nvPr>
            <p:ph type="dt" sz="half" idx="10"/>
          </p:nvPr>
        </p:nvSpPr>
        <p:spPr>
          <a:xfrm>
            <a:off x="9360363" y="6332835"/>
            <a:ext cx="2208245" cy="365125"/>
          </a:xfrm>
        </p:spPr>
        <p:txBody>
          <a:bodyPr/>
          <a:lstStyle>
            <a:lvl1pPr>
              <a:defRPr>
                <a:solidFill>
                  <a:schemeClr val="bg1"/>
                </a:solidFill>
              </a:defRPr>
            </a:lvl1pPr>
          </a:lstStyle>
          <a:p>
            <a:fld id="{7EC0CEC2-2173-4473-9D13-18750CDB9A06}" type="datetime4">
              <a:rPr lang="en-AU" smtClean="0">
                <a:solidFill>
                  <a:prstClr val="white"/>
                </a:solidFill>
              </a:rPr>
              <a:pPr/>
              <a:t>19 November 2017</a:t>
            </a:fld>
            <a:endParaRPr lang="en-AU" dirty="0">
              <a:solidFill>
                <a:prstClr val="white"/>
              </a:solidFill>
            </a:endParaRPr>
          </a:p>
        </p:txBody>
      </p:sp>
      <p:sp>
        <p:nvSpPr>
          <p:cNvPr id="14" name="Slide Number Placeholder 21"/>
          <p:cNvSpPr>
            <a:spLocks noGrp="1"/>
          </p:cNvSpPr>
          <p:nvPr>
            <p:ph type="sldNum" sz="quarter" idx="12"/>
          </p:nvPr>
        </p:nvSpPr>
        <p:spPr>
          <a:xfrm>
            <a:off x="4673600" y="6332835"/>
            <a:ext cx="2844800" cy="365125"/>
          </a:xfrm>
        </p:spPr>
        <p:txBody>
          <a:bodyPr/>
          <a:lstStyle/>
          <a:p>
            <a:r>
              <a:rPr lang="en-AU">
                <a:solidFill>
                  <a:srgbClr val="425968"/>
                </a:solidFill>
              </a:rPr>
              <a:t>Page </a:t>
            </a:r>
            <a:fld id="{4A2A1DA9-8CAF-4BCA-B496-545B076AED2D}" type="slidenum">
              <a:rPr lang="en-AU" smtClean="0">
                <a:solidFill>
                  <a:srgbClr val="425968"/>
                </a:solidFill>
              </a:rPr>
              <a:pPr/>
              <a:t>‹#›</a:t>
            </a:fld>
            <a:endParaRPr lang="en-AU" dirty="0">
              <a:solidFill>
                <a:srgbClr val="425968"/>
              </a:solidFill>
            </a:endParaRPr>
          </a:p>
        </p:txBody>
      </p:sp>
      <p:sp>
        <p:nvSpPr>
          <p:cNvPr id="15" name="Footer Placeholder 4"/>
          <p:cNvSpPr>
            <a:spLocks noGrp="1"/>
          </p:cNvSpPr>
          <p:nvPr>
            <p:ph type="ftr" sz="quarter" idx="3"/>
            <p:custDataLst>
              <p:tags r:id="rId4"/>
            </p:custDataLst>
          </p:nvPr>
        </p:nvSpPr>
        <p:spPr>
          <a:xfrm>
            <a:off x="527385" y="6332835"/>
            <a:ext cx="3648407" cy="365125"/>
          </a:xfrm>
          <a:prstGeom prst="rect">
            <a:avLst/>
          </a:prstGeom>
        </p:spPr>
        <p:txBody>
          <a:bodyPr lIns="0" anchor="b"/>
          <a:lstStyle>
            <a:lvl1pPr algn="l">
              <a:defRPr sz="933">
                <a:solidFill>
                  <a:schemeClr val="tx2"/>
                </a:solidFill>
              </a:defRPr>
            </a:lvl1pPr>
          </a:lstStyle>
          <a:p>
            <a:r>
              <a:rPr lang="en-AU" dirty="0">
                <a:solidFill>
                  <a:srgbClr val="425968"/>
                </a:solidFill>
              </a:rPr>
              <a:t>© NSW Department of Education | MSS_ILT</a:t>
            </a:r>
            <a:endParaRPr lang="en-AU" dirty="0">
              <a:solidFill>
                <a:srgbClr val="425968"/>
              </a:solidFill>
              <a:latin typeface="Montserrat"/>
            </a:endParaRPr>
          </a:p>
        </p:txBody>
      </p:sp>
    </p:spTree>
    <p:extLst>
      <p:ext uri="{BB962C8B-B14F-4D97-AF65-F5344CB8AC3E}">
        <p14:creationId xmlns:p14="http://schemas.microsoft.com/office/powerpoint/2010/main" val="2870837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214" r="32686" b="10140"/>
          <a:stretch/>
        </p:blipFill>
        <p:spPr bwMode="auto">
          <a:xfrm>
            <a:off x="8400256" y="2875"/>
            <a:ext cx="3791744" cy="68551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8400256" y="0"/>
            <a:ext cx="3791744" cy="68580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prstClr val="white"/>
              </a:solidFill>
            </a:endParaRPr>
          </a:p>
        </p:txBody>
      </p:sp>
      <p:cxnSp>
        <p:nvCxnSpPr>
          <p:cNvPr id="13" name="Straight Connector 12"/>
          <p:cNvCxnSpPr/>
          <p:nvPr userDrawn="1"/>
        </p:nvCxnSpPr>
        <p:spPr>
          <a:xfrm>
            <a:off x="8400256" y="1316765"/>
            <a:ext cx="30723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27381" y="356665"/>
            <a:ext cx="7488832" cy="946116"/>
          </a:xfrm>
        </p:spPr>
        <p:txBody>
          <a:bodyPr/>
          <a:lstStyle/>
          <a:p>
            <a:r>
              <a:rPr lang="en-US"/>
              <a:t>Click to edit Master title style</a:t>
            </a:r>
            <a:endParaRPr lang="en-AU" dirty="0"/>
          </a:p>
        </p:txBody>
      </p:sp>
      <p:sp>
        <p:nvSpPr>
          <p:cNvPr id="3" name="Content Placeholder 2"/>
          <p:cNvSpPr>
            <a:spLocks noGrp="1"/>
          </p:cNvSpPr>
          <p:nvPr>
            <p:ph idx="1"/>
          </p:nvPr>
        </p:nvSpPr>
        <p:spPr>
          <a:xfrm>
            <a:off x="8688288" y="1600202"/>
            <a:ext cx="2880320" cy="4709119"/>
          </a:xfrm>
        </p:spPr>
        <p:txBody>
          <a:bodyPr>
            <a:normAutofit/>
          </a:bodyPr>
          <a:lstStyle>
            <a:lvl1pPr>
              <a:defRPr sz="1333">
                <a:solidFill>
                  <a:schemeClr val="bg1"/>
                </a:solidFill>
              </a:defRPr>
            </a:lvl1pPr>
            <a:lvl2pPr>
              <a:defRPr sz="1333">
                <a:solidFill>
                  <a:schemeClr val="bg1"/>
                </a:solidFill>
              </a:defRPr>
            </a:lvl2pPr>
            <a:lvl3pPr>
              <a:defRPr sz="1333">
                <a:solidFill>
                  <a:schemeClr val="bg1"/>
                </a:solidFill>
              </a:defRPr>
            </a:lvl3pPr>
            <a:lvl4pPr>
              <a:defRPr sz="1200">
                <a:solidFill>
                  <a:schemeClr val="bg1"/>
                </a:solidFill>
              </a:defRPr>
            </a:lvl4pPr>
            <a:lvl5pPr>
              <a:defRPr sz="1067">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fld id="{D26CA713-B8DB-49DA-B11E-CF88B2A1568A}" type="datetime4">
              <a:rPr lang="en-AU" smtClean="0">
                <a:solidFill>
                  <a:prstClr val="white"/>
                </a:solidFill>
              </a:rPr>
              <a:pPr/>
              <a:t>19 November 2017</a:t>
            </a:fld>
            <a:endParaRPr lang="en-AU" dirty="0">
              <a:solidFill>
                <a:prstClr val="white"/>
              </a:solidFill>
            </a:endParaRPr>
          </a:p>
        </p:txBody>
      </p:sp>
      <p:sp>
        <p:nvSpPr>
          <p:cNvPr id="22" name="Slide Number Placeholder 21"/>
          <p:cNvSpPr>
            <a:spLocks noGrp="1"/>
          </p:cNvSpPr>
          <p:nvPr>
            <p:ph type="sldNum" sz="quarter" idx="12"/>
          </p:nvPr>
        </p:nvSpPr>
        <p:spPr/>
        <p:txBody>
          <a:bodyPr/>
          <a:lstStyle/>
          <a:p>
            <a:r>
              <a:rPr lang="en-AU">
                <a:solidFill>
                  <a:srgbClr val="425968"/>
                </a:solidFill>
              </a:rPr>
              <a:t>Page </a:t>
            </a:r>
            <a:fld id="{4A2A1DA9-8CAF-4BCA-B496-545B076AED2D}" type="slidenum">
              <a:rPr lang="en-AU" smtClean="0">
                <a:solidFill>
                  <a:srgbClr val="425968"/>
                </a:solidFill>
              </a:rPr>
              <a:pPr/>
              <a:t>‹#›</a:t>
            </a:fld>
            <a:endParaRPr lang="en-AU" dirty="0">
              <a:solidFill>
                <a:srgbClr val="425968"/>
              </a:solidFill>
            </a:endParaRPr>
          </a:p>
        </p:txBody>
      </p:sp>
      <p:sp>
        <p:nvSpPr>
          <p:cNvPr id="10" name="Footer Placeholder 4"/>
          <p:cNvSpPr>
            <a:spLocks noGrp="1"/>
          </p:cNvSpPr>
          <p:nvPr>
            <p:ph type="ftr" sz="quarter" idx="3"/>
            <p:custDataLst>
              <p:tags r:id="rId1"/>
            </p:custDataLst>
          </p:nvPr>
        </p:nvSpPr>
        <p:spPr>
          <a:xfrm>
            <a:off x="527385" y="6332835"/>
            <a:ext cx="3648407" cy="365125"/>
          </a:xfrm>
          <a:prstGeom prst="rect">
            <a:avLst/>
          </a:prstGeom>
        </p:spPr>
        <p:txBody>
          <a:bodyPr lIns="0" anchor="b"/>
          <a:lstStyle>
            <a:lvl1pPr algn="l">
              <a:defRPr sz="933">
                <a:solidFill>
                  <a:schemeClr val="tx2"/>
                </a:solidFill>
              </a:defRPr>
            </a:lvl1pPr>
          </a:lstStyle>
          <a:p>
            <a:r>
              <a:rPr lang="en-AU" dirty="0">
                <a:solidFill>
                  <a:srgbClr val="425968"/>
                </a:solidFill>
              </a:rPr>
              <a:t>© NSW Department of Education | MSS_ILT</a:t>
            </a:r>
          </a:p>
        </p:txBody>
      </p:sp>
    </p:spTree>
    <p:extLst>
      <p:ext uri="{BB962C8B-B14F-4D97-AF65-F5344CB8AC3E}">
        <p14:creationId xmlns:p14="http://schemas.microsoft.com/office/powerpoint/2010/main" val="4058782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27381" y="356665"/>
            <a:ext cx="11041227" cy="946116"/>
          </a:xfrm>
        </p:spPr>
        <p:txBody>
          <a:bodyPr/>
          <a:lstStyle/>
          <a:p>
            <a:r>
              <a:rPr lang="en-US"/>
              <a:t>Click to edit Master title style</a:t>
            </a:r>
            <a:endParaRPr lang="en-AU" dirty="0"/>
          </a:p>
        </p:txBody>
      </p:sp>
      <p:sp>
        <p:nvSpPr>
          <p:cNvPr id="3" name="Content Placeholder 2"/>
          <p:cNvSpPr>
            <a:spLocks noGrp="1"/>
          </p:cNvSpPr>
          <p:nvPr>
            <p:ph idx="1"/>
            <p:custDataLst>
              <p:tags r:id="rId2"/>
            </p:custDataLst>
          </p:nvPr>
        </p:nvSpPr>
        <p:spPr>
          <a:xfrm>
            <a:off x="527381" y="1600202"/>
            <a:ext cx="11041227" cy="4709119"/>
          </a:xfrm>
        </p:spPr>
        <p:txBody>
          <a:bodyPr>
            <a:normAutofit/>
          </a:bodyPr>
          <a:lstStyle>
            <a:lvl1pPr>
              <a:spcBef>
                <a:spcPts val="0"/>
              </a:spcBef>
              <a:spcAft>
                <a:spcPts val="800"/>
              </a:spcAft>
              <a:defRPr sz="1867"/>
            </a:lvl1pPr>
            <a:lvl2pPr>
              <a:spcAft>
                <a:spcPts val="800"/>
              </a:spcAft>
              <a:defRPr sz="1867"/>
            </a:lvl2pPr>
            <a:lvl3pPr marL="359991" indent="-359991">
              <a:spcBef>
                <a:spcPts val="800"/>
              </a:spcBef>
              <a:spcAft>
                <a:spcPts val="800"/>
              </a:spcAft>
              <a:buClr>
                <a:srgbClr val="00ABC3"/>
              </a:buClr>
              <a:defRPr sz="1867"/>
            </a:lvl3pPr>
            <a:lvl4pPr marL="715182" indent="-359991">
              <a:spcBef>
                <a:spcPts val="800"/>
              </a:spcBef>
              <a:spcAft>
                <a:spcPts val="800"/>
              </a:spcAft>
              <a:defRPr sz="1867"/>
            </a:lvl4pPr>
            <a:lvl5pPr marL="1070373" indent="-359991">
              <a:spcBef>
                <a:spcPts val="800"/>
              </a:spcBef>
              <a:spcAft>
                <a:spcPts val="800"/>
              </a:spcAft>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p:cNvSpPr>
            <a:spLocks noGrp="1"/>
          </p:cNvSpPr>
          <p:nvPr>
            <p:ph type="dt" sz="half" idx="10"/>
            <p:custDataLst>
              <p:tags r:id="rId3"/>
            </p:custDataLst>
          </p:nvPr>
        </p:nvSpPr>
        <p:spPr/>
        <p:txBody>
          <a:bodyPr/>
          <a:lstStyle/>
          <a:p>
            <a:fld id="{DABF2D9B-4E10-43BB-8AB9-E397729DFDD8}" type="datetime4">
              <a:rPr lang="en-AU" smtClean="0">
                <a:solidFill>
                  <a:srgbClr val="425968"/>
                </a:solidFill>
              </a:rPr>
              <a:pPr/>
              <a:t>19 November 2017</a:t>
            </a:fld>
            <a:endParaRPr lang="en-AU" dirty="0">
              <a:solidFill>
                <a:srgbClr val="425968"/>
              </a:solidFill>
            </a:endParaRPr>
          </a:p>
        </p:txBody>
      </p:sp>
      <p:sp>
        <p:nvSpPr>
          <p:cNvPr id="6" name="Slide Number Placeholder 5"/>
          <p:cNvSpPr>
            <a:spLocks noGrp="1"/>
          </p:cNvSpPr>
          <p:nvPr>
            <p:ph type="sldNum" sz="quarter" idx="12"/>
            <p:custDataLst>
              <p:tags r:id="rId4"/>
            </p:custDataLst>
          </p:nvPr>
        </p:nvSpPr>
        <p:spPr/>
        <p:txBody>
          <a:bodyPr/>
          <a:lstStyle/>
          <a:p>
            <a:r>
              <a:rPr lang="en-AU">
                <a:solidFill>
                  <a:srgbClr val="425968"/>
                </a:solidFill>
              </a:rPr>
              <a:t>Page </a:t>
            </a:r>
            <a:fld id="{4A2A1DA9-8CAF-4BCA-B496-545B076AED2D}" type="slidenum">
              <a:rPr lang="en-AU" smtClean="0">
                <a:solidFill>
                  <a:srgbClr val="425968"/>
                </a:solidFill>
              </a:rPr>
              <a:pPr/>
              <a:t>‹#›</a:t>
            </a:fld>
            <a:endParaRPr lang="en-AU" dirty="0">
              <a:solidFill>
                <a:srgbClr val="425968"/>
              </a:solidFill>
            </a:endParaRPr>
          </a:p>
        </p:txBody>
      </p:sp>
      <p:sp>
        <p:nvSpPr>
          <p:cNvPr id="7" name="Footer Placeholder 4"/>
          <p:cNvSpPr>
            <a:spLocks noGrp="1"/>
          </p:cNvSpPr>
          <p:nvPr>
            <p:ph type="ftr" sz="quarter" idx="3"/>
            <p:custDataLst>
              <p:tags r:id="rId5"/>
            </p:custDataLst>
          </p:nvPr>
        </p:nvSpPr>
        <p:spPr>
          <a:xfrm>
            <a:off x="527385" y="6332835"/>
            <a:ext cx="3648407" cy="365125"/>
          </a:xfrm>
          <a:prstGeom prst="rect">
            <a:avLst/>
          </a:prstGeom>
        </p:spPr>
        <p:txBody>
          <a:bodyPr lIns="0" anchor="b"/>
          <a:lstStyle>
            <a:lvl1pPr algn="l">
              <a:defRPr sz="933">
                <a:solidFill>
                  <a:schemeClr val="tx2"/>
                </a:solidFill>
              </a:defRPr>
            </a:lvl1pPr>
          </a:lstStyle>
          <a:p>
            <a:r>
              <a:rPr lang="en-AU" dirty="0">
                <a:solidFill>
                  <a:srgbClr val="425968"/>
                </a:solidFill>
              </a:rPr>
              <a:t>© NSW Department of Education | MSS_ILT</a:t>
            </a:r>
          </a:p>
        </p:txBody>
      </p:sp>
    </p:spTree>
    <p:extLst>
      <p:ext uri="{BB962C8B-B14F-4D97-AF65-F5344CB8AC3E}">
        <p14:creationId xmlns:p14="http://schemas.microsoft.com/office/powerpoint/2010/main" val="184057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AP Scree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27381" y="356665"/>
            <a:ext cx="11041227" cy="946116"/>
          </a:xfrm>
        </p:spPr>
        <p:txBody>
          <a:bodyPr/>
          <a:lstStyle/>
          <a:p>
            <a:r>
              <a:rPr lang="en-US"/>
              <a:t>Click to edit Master title style</a:t>
            </a:r>
            <a:endParaRPr lang="en-AU" dirty="0"/>
          </a:p>
        </p:txBody>
      </p:sp>
      <p:sp>
        <p:nvSpPr>
          <p:cNvPr id="3" name="Content Placeholder 2"/>
          <p:cNvSpPr>
            <a:spLocks noGrp="1"/>
          </p:cNvSpPr>
          <p:nvPr>
            <p:ph idx="1" hasCustomPrompt="1"/>
            <p:custDataLst>
              <p:tags r:id="rId2"/>
            </p:custDataLst>
          </p:nvPr>
        </p:nvSpPr>
        <p:spPr>
          <a:xfrm>
            <a:off x="527380" y="1600202"/>
            <a:ext cx="3777600" cy="4709119"/>
          </a:xfrm>
        </p:spPr>
        <p:txBody>
          <a:bodyPr>
            <a:normAutofit/>
          </a:bodyPr>
          <a:lstStyle>
            <a:lvl1pPr>
              <a:spcBef>
                <a:spcPts val="0"/>
              </a:spcBef>
              <a:spcAft>
                <a:spcPts val="800"/>
              </a:spcAft>
              <a:defRPr lang="en-US" sz="1867" kern="1200" dirty="0" smtClean="0">
                <a:solidFill>
                  <a:schemeClr val="tx2"/>
                </a:solidFill>
                <a:latin typeface="+mj-lt"/>
                <a:ea typeface="+mn-ea"/>
                <a:cs typeface="+mn-cs"/>
              </a:defRPr>
            </a:lvl1pPr>
            <a:lvl2pPr>
              <a:spcAft>
                <a:spcPts val="800"/>
              </a:spcAft>
              <a:defRPr sz="1867"/>
            </a:lvl2pPr>
            <a:lvl3pPr marL="457189" indent="-457189">
              <a:spcAft>
                <a:spcPts val="800"/>
              </a:spcAft>
              <a:buClr>
                <a:schemeClr val="tx2"/>
              </a:buClr>
              <a:buFont typeface="+mj-lt"/>
              <a:buAutoNum type="arabicPeriod"/>
              <a:defRPr sz="1867"/>
            </a:lvl3pPr>
            <a:lvl4pPr marL="357708" indent="0">
              <a:spcBef>
                <a:spcPts val="800"/>
              </a:spcBef>
              <a:spcAft>
                <a:spcPts val="800"/>
              </a:spcAft>
              <a:buNone/>
              <a:defRPr sz="1600"/>
            </a:lvl4pPr>
            <a:lvl5pPr marL="1071007" indent="-357708">
              <a:spcBef>
                <a:spcPts val="800"/>
              </a:spcBef>
              <a:spcAft>
                <a:spcPts val="800"/>
              </a:spcAft>
              <a:defRPr sz="1600"/>
            </a:lvl5pPr>
          </a:lstStyle>
          <a:p>
            <a:pPr lvl="2"/>
            <a:r>
              <a:rPr lang="en-US" dirty="0"/>
              <a:t>Click to add details</a:t>
            </a:r>
          </a:p>
        </p:txBody>
      </p:sp>
      <p:sp>
        <p:nvSpPr>
          <p:cNvPr id="4" name="Date Placeholder 3"/>
          <p:cNvSpPr>
            <a:spLocks noGrp="1"/>
          </p:cNvSpPr>
          <p:nvPr>
            <p:ph type="dt" sz="half" idx="10"/>
            <p:custDataLst>
              <p:tags r:id="rId3"/>
            </p:custDataLst>
          </p:nvPr>
        </p:nvSpPr>
        <p:spPr/>
        <p:txBody>
          <a:bodyPr/>
          <a:lstStyle/>
          <a:p>
            <a:fld id="{13CC2390-450D-4542-91D5-F390FEB6CA26}" type="datetime4">
              <a:rPr lang="en-AU" smtClean="0">
                <a:solidFill>
                  <a:srgbClr val="425968"/>
                </a:solidFill>
              </a:rPr>
              <a:pPr/>
              <a:t>19 November 2017</a:t>
            </a:fld>
            <a:endParaRPr lang="en-AU" dirty="0">
              <a:solidFill>
                <a:srgbClr val="425968"/>
              </a:solidFill>
            </a:endParaRPr>
          </a:p>
        </p:txBody>
      </p:sp>
      <p:sp>
        <p:nvSpPr>
          <p:cNvPr id="6" name="Slide Number Placeholder 5"/>
          <p:cNvSpPr>
            <a:spLocks noGrp="1"/>
          </p:cNvSpPr>
          <p:nvPr>
            <p:ph type="sldNum" sz="quarter" idx="12"/>
            <p:custDataLst>
              <p:tags r:id="rId4"/>
            </p:custDataLst>
          </p:nvPr>
        </p:nvSpPr>
        <p:spPr/>
        <p:txBody>
          <a:bodyPr/>
          <a:lstStyle/>
          <a:p>
            <a:r>
              <a:rPr lang="en-AU">
                <a:solidFill>
                  <a:srgbClr val="425968"/>
                </a:solidFill>
              </a:rPr>
              <a:t>Page </a:t>
            </a:r>
            <a:fld id="{4A2A1DA9-8CAF-4BCA-B496-545B076AED2D}" type="slidenum">
              <a:rPr lang="en-AU" smtClean="0">
                <a:solidFill>
                  <a:srgbClr val="425968"/>
                </a:solidFill>
              </a:rPr>
              <a:pPr/>
              <a:t>‹#›</a:t>
            </a:fld>
            <a:endParaRPr lang="en-AU" dirty="0">
              <a:solidFill>
                <a:srgbClr val="425968"/>
              </a:solidFill>
            </a:endParaRPr>
          </a:p>
        </p:txBody>
      </p:sp>
      <p:sp>
        <p:nvSpPr>
          <p:cNvPr id="7" name="Content Placeholder 2"/>
          <p:cNvSpPr>
            <a:spLocks noGrp="1"/>
          </p:cNvSpPr>
          <p:nvPr>
            <p:ph idx="13" hasCustomPrompt="1"/>
            <p:custDataLst>
              <p:tags r:id="rId5"/>
            </p:custDataLst>
          </p:nvPr>
        </p:nvSpPr>
        <p:spPr>
          <a:xfrm>
            <a:off x="4378208" y="1600202"/>
            <a:ext cx="7190400" cy="4709119"/>
          </a:xfrm>
        </p:spPr>
        <p:txBody>
          <a:bodyPr>
            <a:normAutofit/>
          </a:bodyPr>
          <a:lstStyle>
            <a:lvl1pPr>
              <a:spcBef>
                <a:spcPts val="0"/>
              </a:spcBef>
              <a:spcAft>
                <a:spcPts val="800"/>
              </a:spcAft>
              <a:defRPr lang="en-US" sz="1867" kern="1200" dirty="0" smtClean="0">
                <a:solidFill>
                  <a:schemeClr val="tx2"/>
                </a:solidFill>
                <a:latin typeface="+mj-lt"/>
                <a:ea typeface="+mn-ea"/>
                <a:cs typeface="+mn-cs"/>
              </a:defRPr>
            </a:lvl1pPr>
            <a:lvl2pPr>
              <a:spcAft>
                <a:spcPts val="800"/>
              </a:spcAft>
              <a:defRPr sz="1867"/>
            </a:lvl2pPr>
            <a:lvl3pPr marL="357708" indent="-357708">
              <a:spcAft>
                <a:spcPts val="800"/>
              </a:spcAft>
              <a:buClr>
                <a:srgbClr val="00ABC3"/>
              </a:buClr>
              <a:defRPr sz="1867"/>
            </a:lvl3pPr>
            <a:lvl4pPr marL="713300" indent="-355591">
              <a:spcBef>
                <a:spcPts val="800"/>
              </a:spcBef>
              <a:spcAft>
                <a:spcPts val="800"/>
              </a:spcAft>
              <a:defRPr sz="1600"/>
            </a:lvl4pPr>
            <a:lvl5pPr marL="1071007" indent="-357708">
              <a:spcBef>
                <a:spcPts val="800"/>
              </a:spcBef>
              <a:spcAft>
                <a:spcPts val="800"/>
              </a:spcAft>
              <a:defRPr sz="1600"/>
            </a:lvl5pPr>
          </a:lstStyle>
          <a:p>
            <a:pPr lvl="0"/>
            <a:r>
              <a:rPr lang="en-US" dirty="0"/>
              <a:t>Click to </a:t>
            </a:r>
            <a:r>
              <a:rPr lang="en-AU" dirty="0"/>
              <a:t>add image</a:t>
            </a:r>
          </a:p>
          <a:p>
            <a:pPr lvl="0"/>
            <a:endParaRPr lang="en-AU" dirty="0"/>
          </a:p>
        </p:txBody>
      </p:sp>
      <p:sp>
        <p:nvSpPr>
          <p:cNvPr id="8" name="Footer Placeholder 4"/>
          <p:cNvSpPr>
            <a:spLocks noGrp="1"/>
          </p:cNvSpPr>
          <p:nvPr>
            <p:ph type="ftr" sz="quarter" idx="3"/>
            <p:custDataLst>
              <p:tags r:id="rId6"/>
            </p:custDataLst>
          </p:nvPr>
        </p:nvSpPr>
        <p:spPr>
          <a:xfrm>
            <a:off x="527385" y="6332835"/>
            <a:ext cx="3648407" cy="365125"/>
          </a:xfrm>
          <a:prstGeom prst="rect">
            <a:avLst/>
          </a:prstGeom>
        </p:spPr>
        <p:txBody>
          <a:bodyPr lIns="0" anchor="b"/>
          <a:lstStyle>
            <a:lvl1pPr algn="l">
              <a:defRPr sz="933">
                <a:solidFill>
                  <a:schemeClr val="tx2"/>
                </a:solidFill>
              </a:defRPr>
            </a:lvl1pPr>
          </a:lstStyle>
          <a:p>
            <a:r>
              <a:rPr lang="en-AU" dirty="0">
                <a:solidFill>
                  <a:srgbClr val="425968"/>
                </a:solidFill>
              </a:rPr>
              <a:t>© NSW Department of Education | MSS_ILT</a:t>
            </a:r>
          </a:p>
        </p:txBody>
      </p:sp>
    </p:spTree>
    <p:extLst>
      <p:ext uri="{BB962C8B-B14F-4D97-AF65-F5344CB8AC3E}">
        <p14:creationId xmlns:p14="http://schemas.microsoft.com/office/powerpoint/2010/main" val="3741850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6" name="Rectangle 15"/>
          <p:cNvSpPr/>
          <p:nvPr userDrawn="1">
            <p:custDataLst>
              <p:tags r:id="rId1"/>
            </p:custDataLst>
          </p:nvPr>
        </p:nvSpPr>
        <p:spPr>
          <a:xfrm>
            <a:off x="0" y="6074568"/>
            <a:ext cx="12192000" cy="892221"/>
          </a:xfrm>
          <a:prstGeom prst="rect">
            <a:avLst/>
          </a:prstGeom>
          <a:solidFill>
            <a:srgbClr val="42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prstClr val="white"/>
              </a:solidFill>
            </a:endParaRPr>
          </a:p>
        </p:txBody>
      </p:sp>
      <p:sp>
        <p:nvSpPr>
          <p:cNvPr id="12" name="Rectangle 11"/>
          <p:cNvSpPr/>
          <p:nvPr userDrawn="1">
            <p:custDataLst>
              <p:tags r:id="rId2"/>
            </p:custDataLst>
          </p:nvPr>
        </p:nvSpPr>
        <p:spPr>
          <a:xfrm>
            <a:off x="0" y="0"/>
            <a:ext cx="12192000" cy="2276872"/>
          </a:xfrm>
          <a:prstGeom prst="rect">
            <a:avLst/>
          </a:prstGeom>
          <a:solidFill>
            <a:srgbClr val="00A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prstClr val="white"/>
              </a:solidFill>
            </a:endParaRPr>
          </a:p>
        </p:txBody>
      </p:sp>
      <p:sp>
        <p:nvSpPr>
          <p:cNvPr id="3" name="Text Placeholder 2"/>
          <p:cNvSpPr>
            <a:spLocks noGrp="1"/>
          </p:cNvSpPr>
          <p:nvPr>
            <p:ph type="body" idx="1"/>
            <p:custDataLst>
              <p:tags r:id="rId3"/>
            </p:custDataLst>
          </p:nvPr>
        </p:nvSpPr>
        <p:spPr>
          <a:xfrm>
            <a:off x="527383" y="1412776"/>
            <a:ext cx="9697077" cy="864096"/>
          </a:xfrm>
        </p:spPr>
        <p:txBody>
          <a:bodyPr lIns="0" anchor="t">
            <a:normAutofit/>
          </a:bodyPr>
          <a:lstStyle>
            <a:lvl1pPr marL="0" indent="0">
              <a:buNone/>
              <a:defRPr sz="2400">
                <a:solidFill>
                  <a:schemeClr val="bg1"/>
                </a:solidFill>
              </a:defRPr>
            </a:lvl1pPr>
            <a:lvl2pPr marL="609555" indent="0">
              <a:buNone/>
              <a:defRPr sz="2400">
                <a:solidFill>
                  <a:schemeClr val="tx1">
                    <a:tint val="75000"/>
                  </a:schemeClr>
                </a:solidFill>
              </a:defRPr>
            </a:lvl2pPr>
            <a:lvl3pPr marL="1219108"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5"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en-US"/>
              <a:t>Click to edit Master text styles</a:t>
            </a:r>
          </a:p>
        </p:txBody>
      </p:sp>
      <p:cxnSp>
        <p:nvCxnSpPr>
          <p:cNvPr id="11" name="Straight Connector 10"/>
          <p:cNvCxnSpPr>
            <a:endCxn id="14" idx="2"/>
          </p:cNvCxnSpPr>
          <p:nvPr userDrawn="1"/>
        </p:nvCxnSpPr>
        <p:spPr>
          <a:xfrm flipV="1">
            <a:off x="431371" y="1316765"/>
            <a:ext cx="10380213" cy="1641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custDataLst>
              <p:tags r:id="rId4"/>
            </p:custDataLst>
          </p:nvPr>
        </p:nvSpPr>
        <p:spPr>
          <a:xfrm>
            <a:off x="10811584" y="740701"/>
            <a:ext cx="1152128" cy="115212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prstClr val="white"/>
              </a:solidFill>
            </a:endParaRPr>
          </a:p>
        </p:txBody>
      </p:sp>
      <p:sp>
        <p:nvSpPr>
          <p:cNvPr id="19" name="Title 18"/>
          <p:cNvSpPr>
            <a:spLocks noGrp="1"/>
          </p:cNvSpPr>
          <p:nvPr>
            <p:ph type="title"/>
            <p:custDataLst>
              <p:tags r:id="rId5"/>
            </p:custDataLst>
          </p:nvPr>
        </p:nvSpPr>
        <p:spPr>
          <a:xfrm>
            <a:off x="527384" y="329349"/>
            <a:ext cx="11041227" cy="946116"/>
          </a:xfrm>
        </p:spPr>
        <p:txBody>
          <a:bodyPr/>
          <a:lstStyle>
            <a:lvl1pPr>
              <a:defRPr>
                <a:solidFill>
                  <a:schemeClr val="bg1"/>
                </a:solidFill>
              </a:defRPr>
            </a:lvl1pPr>
          </a:lstStyle>
          <a:p>
            <a:r>
              <a:rPr lang="en-US"/>
              <a:t>Click to edit Master title style</a:t>
            </a:r>
            <a:endParaRPr lang="en-AU" dirty="0"/>
          </a:p>
        </p:txBody>
      </p:sp>
      <p:sp>
        <p:nvSpPr>
          <p:cNvPr id="20" name="Date Placeholder 19"/>
          <p:cNvSpPr>
            <a:spLocks noGrp="1"/>
          </p:cNvSpPr>
          <p:nvPr>
            <p:ph type="dt" sz="half" idx="10"/>
            <p:custDataLst>
              <p:tags r:id="rId6"/>
            </p:custDataLst>
          </p:nvPr>
        </p:nvSpPr>
        <p:spPr/>
        <p:txBody>
          <a:bodyPr/>
          <a:lstStyle>
            <a:lvl1pPr>
              <a:defRPr>
                <a:solidFill>
                  <a:schemeClr val="bg1"/>
                </a:solidFill>
              </a:defRPr>
            </a:lvl1pPr>
          </a:lstStyle>
          <a:p>
            <a:fld id="{EC608964-A5B9-477D-AB70-6429D9A8267D}" type="datetime4">
              <a:rPr lang="en-AU" smtClean="0">
                <a:solidFill>
                  <a:prstClr val="white"/>
                </a:solidFill>
              </a:rPr>
              <a:pPr/>
              <a:t>19 November 2017</a:t>
            </a:fld>
            <a:endParaRPr lang="en-AU" dirty="0">
              <a:solidFill>
                <a:prstClr val="white"/>
              </a:solidFill>
            </a:endParaRPr>
          </a:p>
        </p:txBody>
      </p:sp>
      <p:sp>
        <p:nvSpPr>
          <p:cNvPr id="21" name="Footer Placeholder 20"/>
          <p:cNvSpPr>
            <a:spLocks noGrp="1"/>
          </p:cNvSpPr>
          <p:nvPr>
            <p:ph type="ftr" sz="quarter" idx="11"/>
            <p:custDataLst>
              <p:tags r:id="rId7"/>
            </p:custDataLst>
          </p:nvPr>
        </p:nvSpPr>
        <p:spPr/>
        <p:txBody>
          <a:bodyPr/>
          <a:lstStyle>
            <a:lvl1pPr>
              <a:defRPr>
                <a:solidFill>
                  <a:schemeClr val="bg1"/>
                </a:solidFill>
              </a:defRPr>
            </a:lvl1pPr>
          </a:lstStyle>
          <a:p>
            <a:r>
              <a:rPr lang="en-AU" dirty="0">
                <a:solidFill>
                  <a:prstClr val="white"/>
                </a:solidFill>
              </a:rPr>
              <a:t>© NSW Department of Education | MSS_ILT</a:t>
            </a:r>
          </a:p>
        </p:txBody>
      </p:sp>
      <p:sp>
        <p:nvSpPr>
          <p:cNvPr id="22" name="Slide Number Placeholder 21"/>
          <p:cNvSpPr>
            <a:spLocks noGrp="1"/>
          </p:cNvSpPr>
          <p:nvPr>
            <p:ph type="sldNum" sz="quarter" idx="12"/>
            <p:custDataLst>
              <p:tags r:id="rId8"/>
            </p:custDataLst>
          </p:nvPr>
        </p:nvSpPr>
        <p:spPr/>
        <p:txBody>
          <a:bodyPr/>
          <a:lstStyle>
            <a:lvl1pPr>
              <a:defRPr>
                <a:solidFill>
                  <a:schemeClr val="bg1"/>
                </a:solidFill>
              </a:defRPr>
            </a:lvl1pPr>
          </a:lstStyle>
          <a:p>
            <a:r>
              <a:rPr lang="en-AU">
                <a:solidFill>
                  <a:prstClr val="white"/>
                </a:solidFill>
              </a:rPr>
              <a:t>Page </a:t>
            </a:r>
            <a:fld id="{4A2A1DA9-8CAF-4BCA-B496-545B076AED2D}" type="slidenum">
              <a:rPr lang="en-AU" smtClean="0">
                <a:solidFill>
                  <a:prstClr val="white"/>
                </a:solidFill>
              </a:rPr>
              <a:pPr/>
              <a:t>‹#›</a:t>
            </a:fld>
            <a:endParaRPr lang="en-AU" dirty="0">
              <a:solidFill>
                <a:prstClr val="white"/>
              </a:solidFill>
            </a:endParaRPr>
          </a:p>
        </p:txBody>
      </p:sp>
      <p:grpSp>
        <p:nvGrpSpPr>
          <p:cNvPr id="13" name="Group 12"/>
          <p:cNvGrpSpPr/>
          <p:nvPr userDrawn="1"/>
        </p:nvGrpSpPr>
        <p:grpSpPr>
          <a:xfrm>
            <a:off x="11114538" y="1138436"/>
            <a:ext cx="523652" cy="337560"/>
            <a:chOff x="5503863" y="2646363"/>
            <a:chExt cx="576262" cy="371476"/>
          </a:xfrm>
          <a:solidFill>
            <a:schemeClr val="bg1"/>
          </a:solidFill>
        </p:grpSpPr>
        <p:sp>
          <p:nvSpPr>
            <p:cNvPr id="15" name="Freeform 5"/>
            <p:cNvSpPr>
              <a:spLocks noEditPoints="1"/>
            </p:cNvSpPr>
            <p:nvPr>
              <p:custDataLst>
                <p:tags r:id="rId9"/>
              </p:custDataLst>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17" name="Freeform 6"/>
            <p:cNvSpPr>
              <a:spLocks noEditPoints="1"/>
            </p:cNvSpPr>
            <p:nvPr>
              <p:custDataLst>
                <p:tags r:id="rId10"/>
              </p:custDataLst>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18" name="Freeform 7"/>
            <p:cNvSpPr>
              <a:spLocks noEditPoints="1"/>
            </p:cNvSpPr>
            <p:nvPr>
              <p:custDataLst>
                <p:tags r:id="rId11"/>
              </p:custDataLst>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sp>
          <p:nvSpPr>
            <p:cNvPr id="23" name="Freeform 8"/>
            <p:cNvSpPr>
              <a:spLocks noEditPoints="1"/>
            </p:cNvSpPr>
            <p:nvPr>
              <p:custDataLst>
                <p:tags r:id="rId12"/>
              </p:custDataLst>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sz="2400">
                <a:solidFill>
                  <a:prstClr val="black"/>
                </a:solidFill>
              </a:endParaRPr>
            </a:p>
          </p:txBody>
        </p:sp>
      </p:grpSp>
    </p:spTree>
    <p:extLst>
      <p:ext uri="{BB962C8B-B14F-4D97-AF65-F5344CB8AC3E}">
        <p14:creationId xmlns:p14="http://schemas.microsoft.com/office/powerpoint/2010/main" val="3403167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062" name="Title 2061"/>
          <p:cNvSpPr>
            <a:spLocks noGrp="1"/>
          </p:cNvSpPr>
          <p:nvPr>
            <p:ph type="title"/>
            <p:custDataLst>
              <p:tags r:id="rId1"/>
            </p:custDataLst>
          </p:nvPr>
        </p:nvSpPr>
        <p:spPr/>
        <p:txBody>
          <a:bodyPr/>
          <a:lstStyle/>
          <a:p>
            <a:r>
              <a:rPr lang="en-US"/>
              <a:t>Click to edit Master title style</a:t>
            </a:r>
            <a:endParaRPr lang="en-AU"/>
          </a:p>
        </p:txBody>
      </p:sp>
      <p:cxnSp>
        <p:nvCxnSpPr>
          <p:cNvPr id="50" name="Straight Connector 49"/>
          <p:cNvCxnSpPr/>
          <p:nvPr userDrawn="1"/>
        </p:nvCxnSpPr>
        <p:spPr>
          <a:xfrm>
            <a:off x="527381" y="1316765"/>
            <a:ext cx="1104122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66" name="Date Placeholder 2065"/>
          <p:cNvSpPr>
            <a:spLocks noGrp="1"/>
          </p:cNvSpPr>
          <p:nvPr>
            <p:ph type="dt" sz="half" idx="10"/>
            <p:custDataLst>
              <p:tags r:id="rId2"/>
            </p:custDataLst>
          </p:nvPr>
        </p:nvSpPr>
        <p:spPr/>
        <p:txBody>
          <a:bodyPr/>
          <a:lstStyle/>
          <a:p>
            <a:fld id="{FAE7A3D9-E6A7-4FEC-99C9-FE04F57993A7}" type="datetime4">
              <a:rPr lang="en-AU" smtClean="0">
                <a:solidFill>
                  <a:srgbClr val="425968"/>
                </a:solidFill>
              </a:rPr>
              <a:pPr/>
              <a:t>19 November 2017</a:t>
            </a:fld>
            <a:endParaRPr lang="en-AU" dirty="0">
              <a:solidFill>
                <a:srgbClr val="425968"/>
              </a:solidFill>
            </a:endParaRPr>
          </a:p>
        </p:txBody>
      </p:sp>
      <p:sp>
        <p:nvSpPr>
          <p:cNvPr id="2068" name="Slide Number Placeholder 2067"/>
          <p:cNvSpPr>
            <a:spLocks noGrp="1"/>
          </p:cNvSpPr>
          <p:nvPr>
            <p:ph type="sldNum" sz="quarter" idx="12"/>
            <p:custDataLst>
              <p:tags r:id="rId3"/>
            </p:custDataLst>
          </p:nvPr>
        </p:nvSpPr>
        <p:spPr/>
        <p:txBody>
          <a:bodyPr/>
          <a:lstStyle/>
          <a:p>
            <a:r>
              <a:rPr lang="en-AU">
                <a:solidFill>
                  <a:srgbClr val="425968"/>
                </a:solidFill>
              </a:rPr>
              <a:t>Page </a:t>
            </a:r>
            <a:fld id="{4A2A1DA9-8CAF-4BCA-B496-545B076AED2D}" type="slidenum">
              <a:rPr lang="en-AU" smtClean="0">
                <a:solidFill>
                  <a:srgbClr val="425968"/>
                </a:solidFill>
              </a:rPr>
              <a:pPr/>
              <a:t>‹#›</a:t>
            </a:fld>
            <a:endParaRPr lang="en-AU" dirty="0">
              <a:solidFill>
                <a:srgbClr val="425968"/>
              </a:solidFill>
            </a:endParaRPr>
          </a:p>
        </p:txBody>
      </p:sp>
      <p:sp>
        <p:nvSpPr>
          <p:cNvPr id="7" name="Footer Placeholder 4"/>
          <p:cNvSpPr>
            <a:spLocks noGrp="1"/>
          </p:cNvSpPr>
          <p:nvPr>
            <p:ph type="ftr" sz="quarter" idx="3"/>
            <p:custDataLst>
              <p:tags r:id="rId4"/>
            </p:custDataLst>
          </p:nvPr>
        </p:nvSpPr>
        <p:spPr>
          <a:xfrm>
            <a:off x="527385" y="6332835"/>
            <a:ext cx="3648407" cy="365125"/>
          </a:xfrm>
          <a:prstGeom prst="rect">
            <a:avLst/>
          </a:prstGeom>
        </p:spPr>
        <p:txBody>
          <a:bodyPr lIns="0" anchor="b"/>
          <a:lstStyle>
            <a:lvl1pPr algn="l">
              <a:defRPr sz="933">
                <a:solidFill>
                  <a:schemeClr val="tx2"/>
                </a:solidFill>
              </a:defRPr>
            </a:lvl1pPr>
          </a:lstStyle>
          <a:p>
            <a:r>
              <a:rPr lang="en-AU" dirty="0">
                <a:solidFill>
                  <a:srgbClr val="425968"/>
                </a:solidFill>
              </a:rPr>
              <a:t>© NSW Department of Education | MSS_ILT</a:t>
            </a:r>
          </a:p>
        </p:txBody>
      </p:sp>
    </p:spTree>
    <p:extLst>
      <p:ext uri="{BB962C8B-B14F-4D97-AF65-F5344CB8AC3E}">
        <p14:creationId xmlns:p14="http://schemas.microsoft.com/office/powerpoint/2010/main" val="35311384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527381" y="1571096"/>
            <a:ext cx="5467019" cy="4546203"/>
          </a:xfrm>
        </p:spPr>
        <p:txBody>
          <a:bodyPr>
            <a:normAutofit/>
          </a:bodyPr>
          <a:lstStyle>
            <a:lvl1pPr>
              <a:defRPr sz="2400"/>
            </a:lvl1pPr>
            <a:lvl2pPr>
              <a:defRPr sz="2133"/>
            </a:lvl2pPr>
            <a:lvl3pPr>
              <a:defRPr sz="1867"/>
            </a:lvl3pPr>
            <a:lvl4pPr>
              <a:defRPr sz="1600"/>
            </a:lvl4pPr>
            <a:lvl5pPr>
              <a:defRPr sz="16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115381" y="1571096"/>
            <a:ext cx="5467019" cy="4546203"/>
          </a:xfrm>
        </p:spPr>
        <p:txBody>
          <a:bodyPr>
            <a:normAutofit/>
          </a:bodyPr>
          <a:lstStyle>
            <a:lvl1pPr>
              <a:defRPr sz="2400"/>
            </a:lvl1pPr>
            <a:lvl2pPr>
              <a:defRPr sz="2133"/>
            </a:lvl2pPr>
            <a:lvl3pPr>
              <a:defRPr sz="1867"/>
            </a:lvl3pPr>
            <a:lvl4pPr>
              <a:defRPr sz="1600"/>
            </a:lvl4pPr>
            <a:lvl5pPr>
              <a:defRPr sz="16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Date Placeholder 10"/>
          <p:cNvSpPr>
            <a:spLocks noGrp="1"/>
          </p:cNvSpPr>
          <p:nvPr>
            <p:ph type="dt" sz="half" idx="10"/>
          </p:nvPr>
        </p:nvSpPr>
        <p:spPr/>
        <p:txBody>
          <a:bodyPr/>
          <a:lstStyle/>
          <a:p>
            <a:fld id="{29705ED7-DCF3-4C4A-AA8A-92C25C31FD5D}" type="datetime4">
              <a:rPr lang="en-AU" smtClean="0">
                <a:solidFill>
                  <a:srgbClr val="425968"/>
                </a:solidFill>
              </a:rPr>
              <a:pPr/>
              <a:t>19 November 2017</a:t>
            </a:fld>
            <a:endParaRPr lang="en-AU" dirty="0">
              <a:solidFill>
                <a:srgbClr val="425968"/>
              </a:solidFill>
            </a:endParaRPr>
          </a:p>
        </p:txBody>
      </p:sp>
      <p:sp>
        <p:nvSpPr>
          <p:cNvPr id="13" name="Slide Number Placeholder 12"/>
          <p:cNvSpPr>
            <a:spLocks noGrp="1"/>
          </p:cNvSpPr>
          <p:nvPr>
            <p:ph type="sldNum" sz="quarter" idx="12"/>
          </p:nvPr>
        </p:nvSpPr>
        <p:spPr/>
        <p:txBody>
          <a:bodyPr/>
          <a:lstStyle/>
          <a:p>
            <a:r>
              <a:rPr lang="en-AU">
                <a:solidFill>
                  <a:srgbClr val="425968"/>
                </a:solidFill>
              </a:rPr>
              <a:t>Page </a:t>
            </a:r>
            <a:fld id="{4A2A1DA9-8CAF-4BCA-B496-545B076AED2D}" type="slidenum">
              <a:rPr lang="en-AU" smtClean="0">
                <a:solidFill>
                  <a:srgbClr val="425968"/>
                </a:solidFill>
              </a:rPr>
              <a:pPr/>
              <a:t>‹#›</a:t>
            </a:fld>
            <a:endParaRPr lang="en-AU" dirty="0">
              <a:solidFill>
                <a:srgbClr val="425968"/>
              </a:solidFill>
            </a:endParaRPr>
          </a:p>
        </p:txBody>
      </p:sp>
      <p:sp>
        <p:nvSpPr>
          <p:cNvPr id="8" name="Footer Placeholder 4"/>
          <p:cNvSpPr>
            <a:spLocks noGrp="1"/>
          </p:cNvSpPr>
          <p:nvPr>
            <p:ph type="ftr" sz="quarter" idx="3"/>
            <p:custDataLst>
              <p:tags r:id="rId1"/>
            </p:custDataLst>
          </p:nvPr>
        </p:nvSpPr>
        <p:spPr>
          <a:xfrm>
            <a:off x="527385" y="6332835"/>
            <a:ext cx="3648407" cy="365125"/>
          </a:xfrm>
          <a:prstGeom prst="rect">
            <a:avLst/>
          </a:prstGeom>
        </p:spPr>
        <p:txBody>
          <a:bodyPr lIns="0" anchor="b"/>
          <a:lstStyle>
            <a:lvl1pPr algn="l">
              <a:defRPr sz="933">
                <a:solidFill>
                  <a:schemeClr val="tx2"/>
                </a:solidFill>
              </a:defRPr>
            </a:lvl1pPr>
          </a:lstStyle>
          <a:p>
            <a:r>
              <a:rPr lang="en-AU" dirty="0">
                <a:solidFill>
                  <a:srgbClr val="425968"/>
                </a:solidFill>
              </a:rPr>
              <a:t>© NSW Department of Education | MSS_ILT</a:t>
            </a:r>
          </a:p>
        </p:txBody>
      </p:sp>
    </p:spTree>
    <p:extLst>
      <p:ext uri="{BB962C8B-B14F-4D97-AF65-F5344CB8AC3E}">
        <p14:creationId xmlns:p14="http://schemas.microsoft.com/office/powerpoint/2010/main" val="3795244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05">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49062" y="6535003"/>
            <a:ext cx="3093879" cy="140261"/>
          </a:xfrm>
          <a:prstGeom prst="rect">
            <a:avLst/>
          </a:prstGeom>
        </p:spPr>
        <p:txBody>
          <a:bodyPr/>
          <a:lstStyle/>
          <a:p>
            <a:r>
              <a:rPr lang="en-US" dirty="0">
                <a:solidFill>
                  <a:srgbClr val="425968"/>
                </a:solidFill>
              </a:rPr>
              <a:t>© Vizualus. All Rights Reserved.</a:t>
            </a:r>
          </a:p>
        </p:txBody>
      </p:sp>
      <p:sp>
        <p:nvSpPr>
          <p:cNvPr id="4" name="Slide Number Placeholder 3"/>
          <p:cNvSpPr>
            <a:spLocks noGrp="1"/>
          </p:cNvSpPr>
          <p:nvPr>
            <p:ph type="sldNum" sz="quarter" idx="12"/>
          </p:nvPr>
        </p:nvSpPr>
        <p:spPr/>
        <p:txBody>
          <a:bodyPr/>
          <a:lstStyle/>
          <a:p>
            <a:fld id="{B5C01996-2D0B-4E1B-998A-4107E0F8DE91}" type="slidenum">
              <a:rPr lang="en-US" smtClean="0">
                <a:solidFill>
                  <a:srgbClr val="425968"/>
                </a:solidFill>
              </a:rPr>
              <a:pPr/>
              <a:t>‹#›</a:t>
            </a:fld>
            <a:endParaRPr lang="en-US">
              <a:solidFill>
                <a:srgbClr val="425968"/>
              </a:solidFill>
            </a:endParaRPr>
          </a:p>
        </p:txBody>
      </p:sp>
      <p:sp>
        <p:nvSpPr>
          <p:cNvPr id="6" name="Picture Placeholder 2"/>
          <p:cNvSpPr>
            <a:spLocks noGrp="1"/>
          </p:cNvSpPr>
          <p:nvPr>
            <p:ph type="pic" sz="quarter" idx="13" hasCustomPrompt="1"/>
          </p:nvPr>
        </p:nvSpPr>
        <p:spPr>
          <a:xfrm>
            <a:off x="0" y="2316279"/>
            <a:ext cx="12192000" cy="3373587"/>
          </a:xfrm>
          <a:prstGeom prst="roundRect">
            <a:avLst>
              <a:gd name="adj" fmla="val 0"/>
            </a:avLst>
          </a:prstGeom>
        </p:spPr>
        <p:txBody>
          <a:bodyPr>
            <a:normAutofit/>
          </a:bodyPr>
          <a:lstStyle>
            <a:lvl1pPr marL="0" indent="0" algn="ctr">
              <a:buNone/>
              <a:defRPr sz="1875" baseline="0"/>
            </a:lvl1pPr>
          </a:lstStyle>
          <a:p>
            <a:r>
              <a:rPr lang="en-US"/>
              <a:t>Drag &amp; Drop Your Image Here</a:t>
            </a:r>
          </a:p>
        </p:txBody>
      </p:sp>
    </p:spTree>
    <p:extLst>
      <p:ext uri="{BB962C8B-B14F-4D97-AF65-F5344CB8AC3E}">
        <p14:creationId xmlns:p14="http://schemas.microsoft.com/office/powerpoint/2010/main" val="37596426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slide-019">
    <p:spTree>
      <p:nvGrpSpPr>
        <p:cNvPr id="1" name=""/>
        <p:cNvGrpSpPr/>
        <p:nvPr/>
      </p:nvGrpSpPr>
      <p:grpSpPr>
        <a:xfrm>
          <a:off x="0" y="0"/>
          <a:ext cx="0" cy="0"/>
          <a:chOff x="0" y="0"/>
          <a:chExt cx="0" cy="0"/>
        </a:xfrm>
      </p:grpSpPr>
      <p:sp>
        <p:nvSpPr>
          <p:cNvPr id="190" name="Shape 190"/>
          <p:cNvSpPr>
            <a:spLocks noGrp="1"/>
          </p:cNvSpPr>
          <p:nvPr>
            <p:ph type="pic" sz="half" idx="13"/>
          </p:nvPr>
        </p:nvSpPr>
        <p:spPr>
          <a:xfrm>
            <a:off x="-2151541" y="1357848"/>
            <a:ext cx="6288336" cy="3962451"/>
          </a:xfrm>
          <a:prstGeom prst="rect">
            <a:avLst/>
          </a:prstGeom>
          <a:pattFill prst="pct5">
            <a:fgClr>
              <a:schemeClr val="accent1"/>
            </a:fgClr>
            <a:bgClr>
              <a:schemeClr val="tx2"/>
            </a:bgClr>
          </a:pattFill>
        </p:spPr>
        <p:txBody>
          <a:bodyPr lIns="91439" tIns="45719" rIns="91439" bIns="45719" anchor="t">
            <a:noAutofit/>
          </a:bodyPr>
          <a:lstStyle/>
          <a:p>
            <a:endParaRPr/>
          </a:p>
        </p:txBody>
      </p:sp>
    </p:spTree>
    <p:extLst>
      <p:ext uri="{BB962C8B-B14F-4D97-AF65-F5344CB8AC3E}">
        <p14:creationId xmlns:p14="http://schemas.microsoft.com/office/powerpoint/2010/main" val="53277922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4A50EF36-42F1-4ED9-8946-5D800C6394EB}" type="datetimeFigureOut">
              <a:rPr lang="en-AU" smtClean="0"/>
              <a:t>19/11/2017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04078B4-7372-4437-966B-0F8836B7693F}" type="slidenum">
              <a:rPr lang="en-AU" smtClean="0"/>
              <a:t>‹#›</a:t>
            </a:fld>
            <a:endParaRPr lang="en-AU"/>
          </a:p>
        </p:txBody>
      </p:sp>
    </p:spTree>
    <p:extLst>
      <p:ext uri="{BB962C8B-B14F-4D97-AF65-F5344CB8AC3E}">
        <p14:creationId xmlns:p14="http://schemas.microsoft.com/office/powerpoint/2010/main" val="683734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A50EF36-42F1-4ED9-8946-5D800C6394EB}" type="datetimeFigureOut">
              <a:rPr lang="en-AU" smtClean="0"/>
              <a:t>19/11/2017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04078B4-7372-4437-966B-0F8836B7693F}" type="slidenum">
              <a:rPr lang="en-AU" smtClean="0"/>
              <a:t>‹#›</a:t>
            </a:fld>
            <a:endParaRPr lang="en-AU"/>
          </a:p>
        </p:txBody>
      </p:sp>
    </p:spTree>
    <p:extLst>
      <p:ext uri="{BB962C8B-B14F-4D97-AF65-F5344CB8AC3E}">
        <p14:creationId xmlns:p14="http://schemas.microsoft.com/office/powerpoint/2010/main" val="333815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4A50EF36-42F1-4ED9-8946-5D800C6394EB}" type="datetimeFigureOut">
              <a:rPr lang="en-AU" smtClean="0"/>
              <a:t>19/11/2017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04078B4-7372-4437-966B-0F8836B7693F}" type="slidenum">
              <a:rPr lang="en-AU" smtClean="0"/>
              <a:t>‹#›</a:t>
            </a:fld>
            <a:endParaRPr lang="en-AU"/>
          </a:p>
        </p:txBody>
      </p:sp>
    </p:spTree>
    <p:extLst>
      <p:ext uri="{BB962C8B-B14F-4D97-AF65-F5344CB8AC3E}">
        <p14:creationId xmlns:p14="http://schemas.microsoft.com/office/powerpoint/2010/main" val="92419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50EF36-42F1-4ED9-8946-5D800C6394EB}" type="datetimeFigureOut">
              <a:rPr lang="en-AU" smtClean="0"/>
              <a:t>19/11/2017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04078B4-7372-4437-966B-0F8836B7693F}" type="slidenum">
              <a:rPr lang="en-AU" smtClean="0"/>
              <a:t>‹#›</a:t>
            </a:fld>
            <a:endParaRPr lang="en-AU"/>
          </a:p>
        </p:txBody>
      </p:sp>
    </p:spTree>
    <p:extLst>
      <p:ext uri="{BB962C8B-B14F-4D97-AF65-F5344CB8AC3E}">
        <p14:creationId xmlns:p14="http://schemas.microsoft.com/office/powerpoint/2010/main" val="1759525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50EF36-42F1-4ED9-8946-5D800C6394EB}" type="datetimeFigureOut">
              <a:rPr lang="en-AU" smtClean="0"/>
              <a:t>19/11/2017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04078B4-7372-4437-966B-0F8836B7693F}" type="slidenum">
              <a:rPr lang="en-AU" smtClean="0"/>
              <a:t>‹#›</a:t>
            </a:fld>
            <a:endParaRPr lang="en-AU"/>
          </a:p>
        </p:txBody>
      </p:sp>
    </p:spTree>
    <p:extLst>
      <p:ext uri="{BB962C8B-B14F-4D97-AF65-F5344CB8AC3E}">
        <p14:creationId xmlns:p14="http://schemas.microsoft.com/office/powerpoint/2010/main" val="1406411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50EF36-42F1-4ED9-8946-5D800C6394EB}" type="datetimeFigureOut">
              <a:rPr lang="en-AU" smtClean="0"/>
              <a:t>19/11/2017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04078B4-7372-4437-966B-0F8836B7693F}" type="slidenum">
              <a:rPr lang="en-AU" smtClean="0"/>
              <a:t>‹#›</a:t>
            </a:fld>
            <a:endParaRPr lang="en-AU"/>
          </a:p>
        </p:txBody>
      </p:sp>
    </p:spTree>
    <p:extLst>
      <p:ext uri="{BB962C8B-B14F-4D97-AF65-F5344CB8AC3E}">
        <p14:creationId xmlns:p14="http://schemas.microsoft.com/office/powerpoint/2010/main" val="1681146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ags" Target="../tags/tag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17" Type="http://schemas.openxmlformats.org/officeDocument/2006/relationships/tags" Target="../tags/tag5.xml"/><Relationship Id="rId2" Type="http://schemas.openxmlformats.org/officeDocument/2006/relationships/slideLayout" Target="../slideLayouts/slideLayout30.xml"/><Relationship Id="rId16" Type="http://schemas.openxmlformats.org/officeDocument/2006/relationships/tags" Target="../tags/tag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ags" Target="../tags/tag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0EF36-42F1-4ED9-8946-5D800C6394EB}" type="datetimeFigureOut">
              <a:rPr lang="en-AU" smtClean="0"/>
              <a:t>19/11/2017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078B4-7372-4437-966B-0F8836B7693F}" type="slidenum">
              <a:rPr lang="en-AU" smtClean="0"/>
              <a:t>‹#›</a:t>
            </a:fld>
            <a:endParaRPr lang="en-AU"/>
          </a:p>
        </p:txBody>
      </p:sp>
    </p:spTree>
    <p:extLst>
      <p:ext uri="{BB962C8B-B14F-4D97-AF65-F5344CB8AC3E}">
        <p14:creationId xmlns:p14="http://schemas.microsoft.com/office/powerpoint/2010/main" val="3157181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DF619-1D99-43EE-AB56-589D29E2737E}" type="datetimeFigureOut">
              <a:rPr lang="en-ID" smtClean="0">
                <a:solidFill>
                  <a:prstClr val="black">
                    <a:tint val="75000"/>
                  </a:prstClr>
                </a:solidFill>
              </a:rPr>
              <a:pPr/>
              <a:t>19/11/2017</a:t>
            </a:fld>
            <a:endParaRPr lang="en-ID">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BA9ED-0BD1-4583-826F-4EF9BAC8450E}" type="slidenum">
              <a:rPr lang="en-ID" smtClean="0">
                <a:solidFill>
                  <a:prstClr val="black">
                    <a:tint val="75000"/>
                  </a:prstClr>
                </a:solidFill>
              </a:rPr>
              <a:pPr/>
              <a:t>‹#›</a:t>
            </a:fld>
            <a:endParaRPr lang="en-ID" dirty="0">
              <a:solidFill>
                <a:prstClr val="black">
                  <a:tint val="75000"/>
                </a:prstClr>
              </a:solidFill>
            </a:endParaRPr>
          </a:p>
        </p:txBody>
      </p:sp>
    </p:spTree>
    <p:extLst>
      <p:ext uri="{BB962C8B-B14F-4D97-AF65-F5344CB8AC3E}">
        <p14:creationId xmlns:p14="http://schemas.microsoft.com/office/powerpoint/2010/main" val="241991804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9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527381" y="356665"/>
            <a:ext cx="11041227" cy="946116"/>
          </a:xfrm>
          <a:prstGeom prst="rect">
            <a:avLst/>
          </a:prstGeom>
        </p:spPr>
        <p:txBody>
          <a:bodyPr vert="horz" lIns="0" tIns="45720" rIns="91440" bIns="45720" rtlCol="0" anchor="b">
            <a:noAutofit/>
          </a:bodyPr>
          <a:lstStyle/>
          <a:p>
            <a:r>
              <a:rPr lang="en-US"/>
              <a:t>Click to edit Master title style</a:t>
            </a:r>
            <a:endParaRPr lang="en-AU" dirty="0"/>
          </a:p>
        </p:txBody>
      </p:sp>
      <p:sp>
        <p:nvSpPr>
          <p:cNvPr id="3" name="Text Placeholder 2"/>
          <p:cNvSpPr>
            <a:spLocks noGrp="1"/>
          </p:cNvSpPr>
          <p:nvPr>
            <p:ph type="body" idx="1"/>
            <p:custDataLst>
              <p:tags r:id="rId14"/>
            </p:custDataLst>
          </p:nvPr>
        </p:nvSpPr>
        <p:spPr>
          <a:xfrm>
            <a:off x="527381" y="1600202"/>
            <a:ext cx="11041227" cy="4709119"/>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Date Placeholder 3"/>
          <p:cNvSpPr>
            <a:spLocks noGrp="1"/>
          </p:cNvSpPr>
          <p:nvPr>
            <p:ph type="dt" sz="half" idx="2"/>
            <p:custDataLst>
              <p:tags r:id="rId15"/>
            </p:custDataLst>
          </p:nvPr>
        </p:nvSpPr>
        <p:spPr>
          <a:xfrm>
            <a:off x="9360363" y="6332835"/>
            <a:ext cx="2208245" cy="365125"/>
          </a:xfrm>
          <a:prstGeom prst="rect">
            <a:avLst/>
          </a:prstGeom>
        </p:spPr>
        <p:txBody>
          <a:bodyPr rIns="0" anchor="b"/>
          <a:lstStyle>
            <a:lvl1pPr algn="r">
              <a:defRPr sz="933">
                <a:solidFill>
                  <a:schemeClr val="tx2"/>
                </a:solidFill>
              </a:defRPr>
            </a:lvl1pPr>
          </a:lstStyle>
          <a:p>
            <a:fld id="{EC01D337-B664-4B5D-B15E-419888ADD672}" type="datetime4">
              <a:rPr lang="en-AU" smtClean="0">
                <a:solidFill>
                  <a:srgbClr val="425968"/>
                </a:solidFill>
              </a:rPr>
              <a:pPr/>
              <a:t>19 November 2017</a:t>
            </a:fld>
            <a:endParaRPr lang="en-AU" dirty="0">
              <a:solidFill>
                <a:srgbClr val="425968"/>
              </a:solidFill>
            </a:endParaRPr>
          </a:p>
        </p:txBody>
      </p:sp>
      <p:sp>
        <p:nvSpPr>
          <p:cNvPr id="9" name="Footer Placeholder 4"/>
          <p:cNvSpPr>
            <a:spLocks noGrp="1"/>
          </p:cNvSpPr>
          <p:nvPr>
            <p:ph type="ftr" sz="quarter" idx="3"/>
            <p:custDataLst>
              <p:tags r:id="rId16"/>
            </p:custDataLst>
          </p:nvPr>
        </p:nvSpPr>
        <p:spPr>
          <a:xfrm>
            <a:off x="527385" y="6332835"/>
            <a:ext cx="3648407" cy="365125"/>
          </a:xfrm>
          <a:prstGeom prst="rect">
            <a:avLst/>
          </a:prstGeom>
        </p:spPr>
        <p:txBody>
          <a:bodyPr lIns="0" anchor="b"/>
          <a:lstStyle>
            <a:lvl1pPr algn="l">
              <a:defRPr sz="933">
                <a:solidFill>
                  <a:schemeClr val="tx2"/>
                </a:solidFill>
              </a:defRPr>
            </a:lvl1pPr>
          </a:lstStyle>
          <a:p>
            <a:r>
              <a:rPr lang="en-AU" dirty="0">
                <a:solidFill>
                  <a:srgbClr val="425968"/>
                </a:solidFill>
              </a:rPr>
              <a:t>© NSW Department of Education | MSS_ILT</a:t>
            </a:r>
          </a:p>
        </p:txBody>
      </p:sp>
      <p:sp>
        <p:nvSpPr>
          <p:cNvPr id="10" name="Slide Number Placeholder 5"/>
          <p:cNvSpPr>
            <a:spLocks noGrp="1"/>
          </p:cNvSpPr>
          <p:nvPr>
            <p:ph type="sldNum" sz="quarter" idx="4"/>
            <p:custDataLst>
              <p:tags r:id="rId17"/>
            </p:custDataLst>
          </p:nvPr>
        </p:nvSpPr>
        <p:spPr>
          <a:xfrm>
            <a:off x="4673600" y="6332835"/>
            <a:ext cx="2844800" cy="365125"/>
          </a:xfrm>
          <a:prstGeom prst="rect">
            <a:avLst/>
          </a:prstGeom>
        </p:spPr>
        <p:txBody>
          <a:bodyPr anchor="b"/>
          <a:lstStyle>
            <a:lvl1pPr algn="ctr">
              <a:defRPr sz="933">
                <a:solidFill>
                  <a:schemeClr val="tx2"/>
                </a:solidFill>
              </a:defRPr>
            </a:lvl1pPr>
          </a:lstStyle>
          <a:p>
            <a:r>
              <a:rPr lang="en-AU" dirty="0">
                <a:solidFill>
                  <a:srgbClr val="425968"/>
                </a:solidFill>
              </a:rPr>
              <a:t>Page </a:t>
            </a:r>
            <a:fld id="{4A2A1DA9-8CAF-4BCA-B496-545B076AED2D}" type="slidenum">
              <a:rPr lang="en-AU" smtClean="0">
                <a:solidFill>
                  <a:srgbClr val="425968"/>
                </a:solidFill>
              </a:rPr>
              <a:pPr/>
              <a:t>‹#›</a:t>
            </a:fld>
            <a:endParaRPr lang="en-AU" dirty="0">
              <a:solidFill>
                <a:srgbClr val="425968"/>
              </a:solidFill>
            </a:endParaRPr>
          </a:p>
        </p:txBody>
      </p:sp>
      <p:cxnSp>
        <p:nvCxnSpPr>
          <p:cNvPr id="13" name="Straight Connector 12"/>
          <p:cNvCxnSpPr/>
          <p:nvPr userDrawn="1"/>
        </p:nvCxnSpPr>
        <p:spPr>
          <a:xfrm>
            <a:off x="527381" y="1316765"/>
            <a:ext cx="1104122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23840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p:txStyles>
    <p:titleStyle>
      <a:lvl1pPr algn="l" defTabSz="1219108" rtl="0" eaLnBrk="1" latinLnBrk="0" hangingPunct="1">
        <a:spcBef>
          <a:spcPct val="0"/>
        </a:spcBef>
        <a:buNone/>
        <a:defRPr sz="3200" kern="1200" cap="all" baseline="0">
          <a:solidFill>
            <a:schemeClr val="tx2"/>
          </a:solidFill>
          <a:latin typeface="+mj-lt"/>
          <a:ea typeface="+mj-ea"/>
          <a:cs typeface="+mj-cs"/>
        </a:defRPr>
      </a:lvl1pPr>
    </p:titleStyle>
    <p:bodyStyle>
      <a:lvl1pPr marL="0" indent="0" algn="l" defTabSz="1219108" rtl="0" eaLnBrk="1" latinLnBrk="0" hangingPunct="1">
        <a:spcBef>
          <a:spcPts val="1600"/>
        </a:spcBef>
        <a:buFont typeface="Arial" panose="020B0604020202020204" pitchFamily="34" charset="0"/>
        <a:buNone/>
        <a:defRPr sz="1467" kern="1200">
          <a:solidFill>
            <a:schemeClr val="tx2"/>
          </a:solidFill>
          <a:latin typeface="+mj-lt"/>
          <a:ea typeface="+mn-ea"/>
          <a:cs typeface="+mn-cs"/>
        </a:defRPr>
      </a:lvl1pPr>
      <a:lvl2pPr marL="0" indent="0" algn="l" defTabSz="1219108" rtl="0" eaLnBrk="1" latinLnBrk="0" hangingPunct="1">
        <a:spcBef>
          <a:spcPts val="800"/>
        </a:spcBef>
        <a:buFont typeface="Arial" panose="020B0604020202020204" pitchFamily="34" charset="0"/>
        <a:buNone/>
        <a:defRPr sz="1333" kern="1200">
          <a:solidFill>
            <a:schemeClr val="tx2"/>
          </a:solidFill>
          <a:latin typeface="+mn-lt"/>
          <a:ea typeface="+mn-ea"/>
          <a:cs typeface="+mn-cs"/>
        </a:defRPr>
      </a:lvl2pPr>
      <a:lvl3pPr marL="241282" indent="-241282" algn="l" defTabSz="1219108" rtl="0" eaLnBrk="1" latinLnBrk="0" hangingPunct="1">
        <a:spcBef>
          <a:spcPts val="800"/>
        </a:spcBef>
        <a:buFont typeface="Wingdings" panose="05000000000000000000" pitchFamily="2" charset="2"/>
        <a:buChar char="§"/>
        <a:defRPr sz="1333" kern="1200">
          <a:solidFill>
            <a:schemeClr val="tx2"/>
          </a:solidFill>
          <a:latin typeface="+mn-lt"/>
          <a:ea typeface="+mn-ea"/>
          <a:cs typeface="+mn-cs"/>
        </a:defRPr>
      </a:lvl3pPr>
      <a:lvl4pPr marL="476215" indent="-234934" algn="l" defTabSz="1219108" rtl="0" eaLnBrk="1" latinLnBrk="0" hangingPunct="1">
        <a:spcBef>
          <a:spcPct val="20000"/>
        </a:spcBef>
        <a:buFont typeface="Arial" panose="020B0604020202020204" pitchFamily="34" charset="0"/>
        <a:buChar char="–"/>
        <a:defRPr sz="1200" kern="1200">
          <a:solidFill>
            <a:schemeClr val="tx2"/>
          </a:solidFill>
          <a:latin typeface="+mn-lt"/>
          <a:ea typeface="+mn-ea"/>
          <a:cs typeface="+mn-cs"/>
        </a:defRPr>
      </a:lvl4pPr>
      <a:lvl5pPr marL="717497" indent="-241282" algn="l" defTabSz="1219108" rtl="0" eaLnBrk="1" latinLnBrk="0" hangingPunct="1">
        <a:spcBef>
          <a:spcPct val="20000"/>
        </a:spcBef>
        <a:buFont typeface="Courier New" panose="02070309020205020404" pitchFamily="49" charset="0"/>
        <a:buChar char="o"/>
        <a:defRPr sz="1200" kern="1200">
          <a:solidFill>
            <a:schemeClr val="tx2"/>
          </a:solidFill>
          <a:latin typeface="+mn-lt"/>
          <a:ea typeface="+mn-ea"/>
          <a:cs typeface="+mn-cs"/>
        </a:defRPr>
      </a:lvl5pPr>
      <a:lvl6pPr marL="3352548" indent="-304778" algn="l" defTabSz="1219108"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8" algn="l" defTabSz="1219108"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8" algn="l" defTabSz="1219108"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8" algn="l" defTabSz="1219108"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08" rtl="0" eaLnBrk="1" latinLnBrk="0" hangingPunct="1">
        <a:defRPr sz="2400" kern="1200">
          <a:solidFill>
            <a:schemeClr val="tx1"/>
          </a:solidFill>
          <a:latin typeface="+mn-lt"/>
          <a:ea typeface="+mn-ea"/>
          <a:cs typeface="+mn-cs"/>
        </a:defRPr>
      </a:lvl1pPr>
      <a:lvl2pPr marL="609555" algn="l" defTabSz="1219108" rtl="0" eaLnBrk="1" latinLnBrk="0" hangingPunct="1">
        <a:defRPr sz="2400" kern="1200">
          <a:solidFill>
            <a:schemeClr val="tx1"/>
          </a:solidFill>
          <a:latin typeface="+mn-lt"/>
          <a:ea typeface="+mn-ea"/>
          <a:cs typeface="+mn-cs"/>
        </a:defRPr>
      </a:lvl2pPr>
      <a:lvl3pPr marL="1219108" algn="l" defTabSz="1219108" rtl="0" eaLnBrk="1" latinLnBrk="0" hangingPunct="1">
        <a:defRPr sz="2400" kern="1200">
          <a:solidFill>
            <a:schemeClr val="tx1"/>
          </a:solidFill>
          <a:latin typeface="+mn-lt"/>
          <a:ea typeface="+mn-ea"/>
          <a:cs typeface="+mn-cs"/>
        </a:defRPr>
      </a:lvl3pPr>
      <a:lvl4pPr marL="1828664" algn="l" defTabSz="1219108" rtl="0" eaLnBrk="1" latinLnBrk="0" hangingPunct="1">
        <a:defRPr sz="2400" kern="1200">
          <a:solidFill>
            <a:schemeClr val="tx1"/>
          </a:solidFill>
          <a:latin typeface="+mn-lt"/>
          <a:ea typeface="+mn-ea"/>
          <a:cs typeface="+mn-cs"/>
        </a:defRPr>
      </a:lvl4pPr>
      <a:lvl5pPr marL="2438218" algn="l" defTabSz="1219108" rtl="0" eaLnBrk="1" latinLnBrk="0" hangingPunct="1">
        <a:defRPr sz="2400" kern="1200">
          <a:solidFill>
            <a:schemeClr val="tx1"/>
          </a:solidFill>
          <a:latin typeface="+mn-lt"/>
          <a:ea typeface="+mn-ea"/>
          <a:cs typeface="+mn-cs"/>
        </a:defRPr>
      </a:lvl5pPr>
      <a:lvl6pPr marL="3047772" algn="l" defTabSz="1219108" rtl="0" eaLnBrk="1" latinLnBrk="0" hangingPunct="1">
        <a:defRPr sz="2400" kern="1200">
          <a:solidFill>
            <a:schemeClr val="tx1"/>
          </a:solidFill>
          <a:latin typeface="+mn-lt"/>
          <a:ea typeface="+mn-ea"/>
          <a:cs typeface="+mn-cs"/>
        </a:defRPr>
      </a:lvl6pPr>
      <a:lvl7pPr marL="3657325" algn="l" defTabSz="1219108" rtl="0" eaLnBrk="1" latinLnBrk="0" hangingPunct="1">
        <a:defRPr sz="2400" kern="1200">
          <a:solidFill>
            <a:schemeClr val="tx1"/>
          </a:solidFill>
          <a:latin typeface="+mn-lt"/>
          <a:ea typeface="+mn-ea"/>
          <a:cs typeface="+mn-cs"/>
        </a:defRPr>
      </a:lvl7pPr>
      <a:lvl8pPr marL="4266880" algn="l" defTabSz="1219108" rtl="0" eaLnBrk="1" latinLnBrk="0" hangingPunct="1">
        <a:defRPr sz="2400" kern="1200">
          <a:solidFill>
            <a:schemeClr val="tx1"/>
          </a:solidFill>
          <a:latin typeface="+mn-lt"/>
          <a:ea typeface="+mn-ea"/>
          <a:cs typeface="+mn-cs"/>
        </a:defRPr>
      </a:lvl8pPr>
      <a:lvl9pPr marL="4876435" algn="l" defTabSz="121910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file:///C:\Users\CBARTON11\Desktop\ESS%20eLearning%200.2\ESS%20eLearning%200.2.htm"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3.xml"/><Relationship Id="rId1" Type="http://schemas.openxmlformats.org/officeDocument/2006/relationships/tags" Target="../tags/tag9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3.xml"/><Relationship Id="rId1" Type="http://schemas.openxmlformats.org/officeDocument/2006/relationships/tags" Target="../tags/tag98.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3.xml"/><Relationship Id="rId1" Type="http://schemas.openxmlformats.org/officeDocument/2006/relationships/tags" Target="../tags/tag99.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3.xml"/><Relationship Id="rId1" Type="http://schemas.openxmlformats.org/officeDocument/2006/relationships/tags" Target="../tags/tag100.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4.png"/><Relationship Id="rId2" Type="http://schemas.openxmlformats.org/officeDocument/2006/relationships/slideLayout" Target="../slideLayouts/slideLayout33.xml"/><Relationship Id="rId1" Type="http://schemas.openxmlformats.org/officeDocument/2006/relationships/tags" Target="../tags/tag10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3.xml"/><Relationship Id="rId1" Type="http://schemas.openxmlformats.org/officeDocument/2006/relationships/tags" Target="../tags/tag10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hyperlink" Target="https://education.nsw.gov.au/inside-the-department/hr-payroll-program/_edit" TargetMode="External"/><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hyperlink" Target="https://www.yammer.com/det.nsw.edu.au/#/threads/inGroup?type=in_group&amp;feedId=12739746&amp;view=a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98" y="0"/>
            <a:ext cx="12219398" cy="6318819"/>
          </a:xfrm>
          <a:prstGeom prst="rect">
            <a:avLst/>
          </a:prstGeom>
        </p:spPr>
      </p:pic>
      <p:sp>
        <p:nvSpPr>
          <p:cNvPr id="18" name="Rectangle 17"/>
          <p:cNvSpPr/>
          <p:nvPr/>
        </p:nvSpPr>
        <p:spPr>
          <a:xfrm>
            <a:off x="0" y="6151879"/>
            <a:ext cx="12192001" cy="949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432" y="6278378"/>
            <a:ext cx="1545339" cy="548641"/>
          </a:xfrm>
          <a:prstGeom prst="rect">
            <a:avLst/>
          </a:prstGeom>
        </p:spPr>
      </p:pic>
      <p:pic>
        <p:nvPicPr>
          <p:cNvPr id="19" name="Picture 18"/>
          <p:cNvPicPr>
            <a:picLocks noChangeAspect="1"/>
          </p:cNvPicPr>
          <p:nvPr/>
        </p:nvPicPr>
        <p:blipFill>
          <a:blip r:embed="rId5"/>
          <a:stretch>
            <a:fillRect/>
          </a:stretch>
        </p:blipFill>
        <p:spPr>
          <a:xfrm>
            <a:off x="1822758" y="4559332"/>
            <a:ext cx="4273242" cy="1072195"/>
          </a:xfrm>
          <a:prstGeom prst="rect">
            <a:avLst/>
          </a:prstGeom>
        </p:spPr>
      </p:pic>
      <p:grpSp>
        <p:nvGrpSpPr>
          <p:cNvPr id="13" name="Group 12">
            <a:extLst>
              <a:ext uri="{FF2B5EF4-FFF2-40B4-BE49-F238E27FC236}">
                <a16:creationId xmlns:a16="http://schemas.microsoft.com/office/drawing/2014/main" xmlns="" id="{E6B08B0D-381B-4B9B-B3C6-30B829D0702F}"/>
              </a:ext>
            </a:extLst>
          </p:cNvPr>
          <p:cNvGrpSpPr/>
          <p:nvPr/>
        </p:nvGrpSpPr>
        <p:grpSpPr>
          <a:xfrm>
            <a:off x="5377228" y="6253480"/>
            <a:ext cx="6529866" cy="672707"/>
            <a:chOff x="6064296" y="5950699"/>
            <a:chExt cx="5811093" cy="598659"/>
          </a:xfrm>
        </p:grpSpPr>
        <p:pic>
          <p:nvPicPr>
            <p:cNvPr id="7" name="Picture 6">
              <a:extLst>
                <a:ext uri="{FF2B5EF4-FFF2-40B4-BE49-F238E27FC236}">
                  <a16:creationId xmlns:a16="http://schemas.microsoft.com/office/drawing/2014/main" xmlns="" id="{5EF2714C-38AC-4EDA-8384-B4830EEE0C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7439" y="5950699"/>
              <a:ext cx="2647950" cy="581025"/>
            </a:xfrm>
            <a:prstGeom prst="rect">
              <a:avLst/>
            </a:prstGeom>
          </p:spPr>
        </p:pic>
        <p:grpSp>
          <p:nvGrpSpPr>
            <p:cNvPr id="12" name="Group 11">
              <a:extLst>
                <a:ext uri="{FF2B5EF4-FFF2-40B4-BE49-F238E27FC236}">
                  <a16:creationId xmlns:a16="http://schemas.microsoft.com/office/drawing/2014/main" xmlns="" id="{8DF306CF-BA0C-467E-923F-5B6E429A34BE}"/>
                </a:ext>
              </a:extLst>
            </p:cNvPr>
            <p:cNvGrpSpPr/>
            <p:nvPr/>
          </p:nvGrpSpPr>
          <p:grpSpPr>
            <a:xfrm>
              <a:off x="6064296" y="5950699"/>
              <a:ext cx="2865153" cy="598659"/>
              <a:chOff x="6311286" y="5950699"/>
              <a:chExt cx="2865153" cy="598659"/>
            </a:xfrm>
          </p:grpSpPr>
          <p:pic>
            <p:nvPicPr>
              <p:cNvPr id="9" name="Picture 8">
                <a:extLst>
                  <a:ext uri="{FF2B5EF4-FFF2-40B4-BE49-F238E27FC236}">
                    <a16:creationId xmlns:a16="http://schemas.microsoft.com/office/drawing/2014/main" xmlns="" id="{6E54774D-E42F-4121-9637-224884E18A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1286" y="5950699"/>
                <a:ext cx="2464966" cy="579600"/>
              </a:xfrm>
              <a:prstGeom prst="rect">
                <a:avLst/>
              </a:prstGeom>
            </p:spPr>
          </p:pic>
          <p:sp>
            <p:nvSpPr>
              <p:cNvPr id="2" name="Rectangle 1"/>
              <p:cNvSpPr/>
              <p:nvPr/>
            </p:nvSpPr>
            <p:spPr>
              <a:xfrm>
                <a:off x="6806880" y="6333914"/>
                <a:ext cx="2369559" cy="215444"/>
              </a:xfrm>
              <a:prstGeom prst="rect">
                <a:avLst/>
              </a:prstGeom>
            </p:spPr>
            <p:txBody>
              <a:bodyPr wrap="none">
                <a:spAutoFit/>
              </a:bodyPr>
              <a:lstStyle/>
              <a:p>
                <a:r>
                  <a:rPr lang="en-AU" sz="800" dirty="0">
                    <a:latin typeface="Arial" panose="020B0604020202020204" pitchFamily="34" charset="0"/>
                    <a:cs typeface="Arial" panose="020B0604020202020204" pitchFamily="34" charset="0"/>
                  </a:rPr>
                  <a:t>https://education.nsw.gov.au/hr-payroll-program</a:t>
                </a:r>
              </a:p>
            </p:txBody>
          </p:sp>
        </p:grpSp>
      </p:grpSp>
    </p:spTree>
    <p:extLst>
      <p:ext uri="{BB962C8B-B14F-4D97-AF65-F5344CB8AC3E}">
        <p14:creationId xmlns:p14="http://schemas.microsoft.com/office/powerpoint/2010/main" val="360826165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3051" y="1368740"/>
            <a:ext cx="4953264" cy="1128514"/>
          </a:xfrm>
          <a:prstGeom prst="rect">
            <a:avLst/>
          </a:prstGeom>
          <a:no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r>
              <a:rPr lang="en-AU" sz="3500" b="1" kern="0" dirty="0">
                <a:solidFill>
                  <a:srgbClr val="0D8585"/>
                </a:solidFill>
                <a:latin typeface="Arial" panose="020B0604020202020204" pitchFamily="34" charset="0"/>
                <a:cs typeface="Arial" panose="020B0604020202020204" pitchFamily="34" charset="0"/>
                <a:sym typeface="Helvetica Light"/>
              </a:rPr>
              <a:t>6. A look into training </a:t>
            </a:r>
            <a:r>
              <a:rPr lang="en-AU" sz="3500" b="1" kern="0" dirty="0" smtClean="0">
                <a:solidFill>
                  <a:srgbClr val="0D8585"/>
                </a:solidFill>
                <a:latin typeface="Arial" panose="020B0604020202020204" pitchFamily="34" charset="0"/>
                <a:cs typeface="Arial" panose="020B0604020202020204" pitchFamily="34" charset="0"/>
                <a:sym typeface="Helvetica Light"/>
              </a:rPr>
              <a:t/>
            </a:r>
            <a:br>
              <a:rPr lang="en-AU" sz="3500" b="1" kern="0" dirty="0" smtClean="0">
                <a:solidFill>
                  <a:srgbClr val="0D8585"/>
                </a:solidFill>
                <a:latin typeface="Arial" panose="020B0604020202020204" pitchFamily="34" charset="0"/>
                <a:cs typeface="Arial" panose="020B0604020202020204" pitchFamily="34" charset="0"/>
                <a:sym typeface="Helvetica Light"/>
              </a:rPr>
            </a:br>
            <a:r>
              <a:rPr lang="en-AU" sz="3500" b="1" kern="0" dirty="0" smtClean="0">
                <a:solidFill>
                  <a:srgbClr val="0D8585"/>
                </a:solidFill>
                <a:latin typeface="Arial" panose="020B0604020202020204" pitchFamily="34" charset="0"/>
                <a:cs typeface="Arial" panose="020B0604020202020204" pitchFamily="34" charset="0"/>
                <a:sym typeface="Helvetica Light"/>
              </a:rPr>
              <a:t>and </a:t>
            </a:r>
            <a:r>
              <a:rPr lang="en-AU" sz="3500" b="1" kern="0" dirty="0">
                <a:solidFill>
                  <a:srgbClr val="0D8585"/>
                </a:solidFill>
                <a:latin typeface="Arial" panose="020B0604020202020204" pitchFamily="34" charset="0"/>
                <a:cs typeface="Arial" panose="020B0604020202020204" pitchFamily="34" charset="0"/>
                <a:sym typeface="Helvetica Light"/>
              </a:rPr>
              <a:t>system deep-dive</a:t>
            </a:r>
          </a:p>
        </p:txBody>
      </p:sp>
      <p:sp>
        <p:nvSpPr>
          <p:cNvPr id="15" name="TextBox 14"/>
          <p:cNvSpPr txBox="1"/>
          <p:nvPr/>
        </p:nvSpPr>
        <p:spPr>
          <a:xfrm>
            <a:off x="479534" y="2884963"/>
            <a:ext cx="4073548" cy="30798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spcAft>
                <a:spcPts val="1200"/>
              </a:spcAft>
            </a:pPr>
            <a:r>
              <a:rPr lang="en-AU" sz="2400" kern="0" dirty="0">
                <a:solidFill>
                  <a:srgbClr val="000000"/>
                </a:solidFill>
                <a:latin typeface="Arial" panose="020B0604020202020204" pitchFamily="34" charset="0"/>
                <a:cs typeface="Arial" panose="020B0604020202020204" pitchFamily="34" charset="0"/>
                <a:sym typeface="Helvetica Light"/>
              </a:rPr>
              <a:t>Compare the way it was to the way it will be </a:t>
            </a:r>
            <a:r>
              <a:rPr lang="en-AU" sz="2400" kern="0" dirty="0" smtClean="0">
                <a:solidFill>
                  <a:srgbClr val="000000"/>
                </a:solidFill>
                <a:latin typeface="Arial" panose="020B0604020202020204" pitchFamily="34" charset="0"/>
                <a:cs typeface="Arial" panose="020B0604020202020204" pitchFamily="34" charset="0"/>
                <a:sym typeface="Helvetica Light"/>
              </a:rPr>
              <a:t>for:</a:t>
            </a:r>
          </a:p>
          <a:p>
            <a:pPr marL="457200" indent="-457200" defTabSz="412750" hangingPunct="0">
              <a:lnSpc>
                <a:spcPct val="120000"/>
              </a:lnSpc>
              <a:buClr>
                <a:srgbClr val="0D8585"/>
              </a:buClr>
              <a:buFont typeface="+mj-lt"/>
              <a:buAutoNum type="arabicPeriod"/>
            </a:pPr>
            <a:r>
              <a:rPr lang="en-AU" sz="2400" kern="0" dirty="0" smtClean="0">
                <a:solidFill>
                  <a:srgbClr val="000000"/>
                </a:solidFill>
                <a:latin typeface="Arial" panose="020B0604020202020204" pitchFamily="34" charset="0"/>
                <a:cs typeface="Arial" panose="020B0604020202020204" pitchFamily="34" charset="0"/>
                <a:sym typeface="Helvetica Light"/>
              </a:rPr>
              <a:t>Unplanned </a:t>
            </a:r>
            <a:r>
              <a:rPr lang="en-AU" sz="2400" kern="0" dirty="0">
                <a:solidFill>
                  <a:srgbClr val="000000"/>
                </a:solidFill>
                <a:latin typeface="Arial" panose="020B0604020202020204" pitchFamily="34" charset="0"/>
                <a:cs typeface="Arial" panose="020B0604020202020204" pitchFamily="34" charset="0"/>
                <a:sym typeface="Helvetica Light"/>
              </a:rPr>
              <a:t>leave </a:t>
            </a:r>
          </a:p>
          <a:p>
            <a:pPr marL="457200" indent="-457200" defTabSz="412750" hangingPunct="0">
              <a:lnSpc>
                <a:spcPct val="120000"/>
              </a:lnSpc>
              <a:buClr>
                <a:srgbClr val="0D8585"/>
              </a:buClr>
              <a:buFont typeface="+mj-lt"/>
              <a:buAutoNum type="arabicPeriod"/>
            </a:pPr>
            <a:r>
              <a:rPr lang="en-AU" sz="2400" kern="0" dirty="0">
                <a:solidFill>
                  <a:srgbClr val="000000"/>
                </a:solidFill>
                <a:latin typeface="Arial" panose="020B0604020202020204" pitchFamily="34" charset="0"/>
                <a:cs typeface="Arial" panose="020B0604020202020204" pitchFamily="34" charset="0"/>
                <a:sym typeface="Helvetica Light"/>
              </a:rPr>
              <a:t>Reconcile non-attendance</a:t>
            </a:r>
          </a:p>
          <a:p>
            <a:pPr marL="457200" indent="-457200" defTabSz="412750" hangingPunct="0">
              <a:lnSpc>
                <a:spcPct val="120000"/>
              </a:lnSpc>
              <a:buClr>
                <a:srgbClr val="0D8585"/>
              </a:buClr>
              <a:buFont typeface="+mj-lt"/>
              <a:buAutoNum type="arabicPeriod"/>
            </a:pPr>
            <a:r>
              <a:rPr lang="en-AU" sz="2400" kern="0" dirty="0">
                <a:solidFill>
                  <a:srgbClr val="000000"/>
                </a:solidFill>
                <a:latin typeface="Arial" panose="020B0604020202020204" pitchFamily="34" charset="0"/>
                <a:cs typeface="Arial" panose="020B0604020202020204" pitchFamily="34" charset="0"/>
                <a:sym typeface="Helvetica Light"/>
              </a:rPr>
              <a:t>Sub Delegate Services</a:t>
            </a:r>
          </a:p>
          <a:p>
            <a:pPr marL="457200" indent="-457200" defTabSz="412750" hangingPunct="0">
              <a:lnSpc>
                <a:spcPct val="120000"/>
              </a:lnSpc>
              <a:buClr>
                <a:srgbClr val="0D8585"/>
              </a:buClr>
              <a:buFont typeface="+mj-lt"/>
              <a:buAutoNum type="arabicPeriod"/>
            </a:pPr>
            <a:r>
              <a:rPr lang="en-AU" sz="2400" kern="0" dirty="0">
                <a:solidFill>
                  <a:srgbClr val="000000"/>
                </a:solidFill>
                <a:latin typeface="Arial" panose="020B0604020202020204" pitchFamily="34" charset="0"/>
                <a:cs typeface="Arial" panose="020B0604020202020204" pitchFamily="34" charset="0"/>
                <a:sym typeface="Helvetica Light"/>
              </a:rPr>
              <a:t>Staffing [coming soon]</a:t>
            </a:r>
          </a:p>
          <a:p>
            <a:pPr defTabSz="412750" hangingPunct="0">
              <a:lnSpc>
                <a:spcPct val="120000"/>
              </a:lnSpc>
            </a:pPr>
            <a:endParaRPr lang="en-AU" sz="2000" kern="0" dirty="0">
              <a:solidFill>
                <a:srgbClr val="000000"/>
              </a:solidFill>
              <a:latin typeface="Arial" panose="020B0604020202020204" pitchFamily="34" charset="0"/>
              <a:cs typeface="Arial" panose="020B0604020202020204" pitchFamily="34" charset="0"/>
              <a:sym typeface="Helvetica Light"/>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952" y="174986"/>
            <a:ext cx="1545339" cy="54864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4095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ABDC6"/>
        </a:solidFill>
        <a:effectLst/>
      </p:bgPr>
    </p:bg>
    <p:spTree>
      <p:nvGrpSpPr>
        <p:cNvPr id="1" name=""/>
        <p:cNvGrpSpPr/>
        <p:nvPr/>
      </p:nvGrpSpPr>
      <p:grpSpPr>
        <a:xfrm>
          <a:off x="0" y="0"/>
          <a:ext cx="0" cy="0"/>
          <a:chOff x="0" y="0"/>
          <a:chExt cx="0" cy="0"/>
        </a:xfrm>
      </p:grpSpPr>
      <p:sp>
        <p:nvSpPr>
          <p:cNvPr id="2" name="Rectangle 1"/>
          <p:cNvSpPr/>
          <p:nvPr/>
        </p:nvSpPr>
        <p:spPr>
          <a:xfrm>
            <a:off x="0" y="0"/>
            <a:ext cx="525307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910" y="104620"/>
            <a:ext cx="1545339" cy="548641"/>
          </a:xfrm>
          <a:prstGeom prst="rect">
            <a:avLst/>
          </a:prstGeom>
        </p:spPr>
      </p:pic>
      <p:sp>
        <p:nvSpPr>
          <p:cNvPr id="19" name="TextBox 18"/>
          <p:cNvSpPr txBox="1"/>
          <p:nvPr/>
        </p:nvSpPr>
        <p:spPr>
          <a:xfrm>
            <a:off x="309004" y="959214"/>
            <a:ext cx="9210044" cy="1569660"/>
          </a:xfrm>
          <a:prstGeom prst="rect">
            <a:avLst/>
          </a:prstGeom>
          <a:noFill/>
        </p:spPr>
        <p:txBody>
          <a:bodyPr wrap="square" rtlCol="0">
            <a:spAutoFit/>
          </a:bodyPr>
          <a:lstStyle/>
          <a:p>
            <a:r>
              <a:rPr lang="en-AU" sz="3200" b="1" dirty="0">
                <a:solidFill>
                  <a:srgbClr val="0D8585"/>
                </a:solidFill>
                <a:latin typeface="Arial" panose="020B0604020202020204" pitchFamily="34" charset="0"/>
                <a:cs typeface="Arial" panose="020B0604020202020204" pitchFamily="34" charset="0"/>
              </a:rPr>
              <a:t>Modular Training and </a:t>
            </a:r>
            <a:r>
              <a:rPr lang="en-AU" sz="3200" b="1" dirty="0" smtClean="0">
                <a:solidFill>
                  <a:srgbClr val="0D8585"/>
                </a:solidFill>
                <a:latin typeface="Arial" panose="020B0604020202020204" pitchFamily="34" charset="0"/>
                <a:cs typeface="Arial" panose="020B0604020202020204" pitchFamily="34" charset="0"/>
              </a:rPr>
              <a:t/>
            </a:r>
            <a:br>
              <a:rPr lang="en-AU" sz="3200" b="1" dirty="0" smtClean="0">
                <a:solidFill>
                  <a:srgbClr val="0D8585"/>
                </a:solidFill>
                <a:latin typeface="Arial" panose="020B0604020202020204" pitchFamily="34" charset="0"/>
                <a:cs typeface="Arial" panose="020B0604020202020204" pitchFamily="34" charset="0"/>
              </a:rPr>
            </a:br>
            <a:r>
              <a:rPr lang="en-AU" sz="3200" b="1" dirty="0" smtClean="0">
                <a:solidFill>
                  <a:srgbClr val="0D8585"/>
                </a:solidFill>
                <a:latin typeface="Arial" panose="020B0604020202020204" pitchFamily="34" charset="0"/>
                <a:cs typeface="Arial" panose="020B0604020202020204" pitchFamily="34" charset="0"/>
              </a:rPr>
              <a:t>support </a:t>
            </a:r>
            <a:r>
              <a:rPr lang="en-AU" sz="3200" b="1" dirty="0">
                <a:solidFill>
                  <a:srgbClr val="0D8585"/>
                </a:solidFill>
                <a:latin typeface="Arial" panose="020B0604020202020204" pitchFamily="34" charset="0"/>
                <a:cs typeface="Arial" panose="020B0604020202020204" pitchFamily="34" charset="0"/>
              </a:rPr>
              <a:t>material in </a:t>
            </a:r>
            <a:r>
              <a:rPr lang="en-AU" sz="3200" b="1" dirty="0" smtClean="0">
                <a:solidFill>
                  <a:srgbClr val="0D8585"/>
                </a:solidFill>
                <a:latin typeface="Arial" panose="020B0604020202020204" pitchFamily="34" charset="0"/>
                <a:cs typeface="Arial" panose="020B0604020202020204" pitchFamily="34" charset="0"/>
              </a:rPr>
              <a:t/>
            </a:r>
            <a:br>
              <a:rPr lang="en-AU" sz="3200" b="1" dirty="0" smtClean="0">
                <a:solidFill>
                  <a:srgbClr val="0D8585"/>
                </a:solidFill>
                <a:latin typeface="Arial" panose="020B0604020202020204" pitchFamily="34" charset="0"/>
                <a:cs typeface="Arial" panose="020B0604020202020204" pitchFamily="34" charset="0"/>
              </a:rPr>
            </a:br>
            <a:r>
              <a:rPr lang="en-AU" sz="3200" b="1" dirty="0" smtClean="0">
                <a:solidFill>
                  <a:srgbClr val="0D8585"/>
                </a:solidFill>
                <a:latin typeface="Arial" panose="020B0604020202020204" pitchFamily="34" charset="0"/>
                <a:cs typeface="Arial" panose="020B0604020202020204" pitchFamily="34" charset="0"/>
              </a:rPr>
              <a:t>multiple </a:t>
            </a:r>
            <a:r>
              <a:rPr lang="en-AU" sz="3200" b="1" dirty="0">
                <a:solidFill>
                  <a:srgbClr val="0D8585"/>
                </a:solidFill>
                <a:latin typeface="Arial" panose="020B0604020202020204" pitchFamily="34" charset="0"/>
                <a:cs typeface="Arial" panose="020B0604020202020204" pitchFamily="34" charset="0"/>
              </a:rPr>
              <a:t>formats</a:t>
            </a:r>
          </a:p>
        </p:txBody>
      </p:sp>
      <p:grpSp>
        <p:nvGrpSpPr>
          <p:cNvPr id="12" name="Group 11">
            <a:extLst>
              <a:ext uri="{FF2B5EF4-FFF2-40B4-BE49-F238E27FC236}">
                <a16:creationId xmlns:a16="http://schemas.microsoft.com/office/drawing/2014/main" xmlns="" id="{DE1E10CD-5805-4178-964F-73A4F22B21F3}"/>
              </a:ext>
            </a:extLst>
          </p:cNvPr>
          <p:cNvGrpSpPr/>
          <p:nvPr/>
        </p:nvGrpSpPr>
        <p:grpSpPr>
          <a:xfrm>
            <a:off x="5566446" y="753257"/>
            <a:ext cx="6413436" cy="5489888"/>
            <a:chOff x="6704856" y="904185"/>
            <a:chExt cx="5271837" cy="4616617"/>
          </a:xfrm>
        </p:grpSpPr>
        <p:pic>
          <p:nvPicPr>
            <p:cNvPr id="13" name="Picture 12">
              <a:hlinkClick r:id="rId4" action="ppaction://hlinkfile"/>
              <a:extLst>
                <a:ext uri="{FF2B5EF4-FFF2-40B4-BE49-F238E27FC236}">
                  <a16:creationId xmlns:a16="http://schemas.microsoft.com/office/drawing/2014/main" xmlns="" id="{02B7DF1B-FD93-4EBB-88CF-0210E2B78FA5}"/>
                </a:ext>
              </a:extLst>
            </p:cNvPr>
            <p:cNvPicPr>
              <a:picLocks noChangeAspect="1"/>
            </p:cNvPicPr>
            <p:nvPr/>
          </p:nvPicPr>
          <p:blipFill>
            <a:blip r:embed="rId5"/>
            <a:stretch>
              <a:fillRect/>
            </a:stretch>
          </p:blipFill>
          <p:spPr>
            <a:xfrm>
              <a:off x="6704856" y="904185"/>
              <a:ext cx="3061102" cy="2160000"/>
            </a:xfrm>
            <a:prstGeom prst="rect">
              <a:avLst/>
            </a:prstGeom>
            <a:ln w="12700">
              <a:solidFill>
                <a:srgbClr val="004F50"/>
              </a:solidFill>
            </a:ln>
            <a:scene3d>
              <a:camera prst="orthographicFront"/>
              <a:lightRig rig="threePt" dir="t"/>
            </a:scene3d>
            <a:sp3d>
              <a:bevelT/>
            </a:sp3d>
          </p:spPr>
        </p:pic>
        <p:pic>
          <p:nvPicPr>
            <p:cNvPr id="14" name="Picture 13">
              <a:extLst>
                <a:ext uri="{FF2B5EF4-FFF2-40B4-BE49-F238E27FC236}">
                  <a16:creationId xmlns:a16="http://schemas.microsoft.com/office/drawing/2014/main" xmlns="" id="{9F812360-BE16-4277-8BCD-A3031E599D0F}"/>
                </a:ext>
              </a:extLst>
            </p:cNvPr>
            <p:cNvPicPr>
              <a:picLocks noChangeAspect="1"/>
            </p:cNvPicPr>
            <p:nvPr/>
          </p:nvPicPr>
          <p:blipFill>
            <a:blip r:embed="rId6"/>
            <a:stretch>
              <a:fillRect/>
            </a:stretch>
          </p:blipFill>
          <p:spPr>
            <a:xfrm>
              <a:off x="8892346" y="1305458"/>
              <a:ext cx="3084347" cy="2160000"/>
            </a:xfrm>
            <a:prstGeom prst="rect">
              <a:avLst/>
            </a:prstGeom>
            <a:ln w="12700">
              <a:solidFill>
                <a:srgbClr val="004F50"/>
              </a:solidFill>
            </a:ln>
            <a:scene3d>
              <a:camera prst="orthographicFront"/>
              <a:lightRig rig="threePt" dir="t"/>
            </a:scene3d>
            <a:sp3d>
              <a:bevelT/>
            </a:sp3d>
          </p:spPr>
        </p:pic>
        <p:pic>
          <p:nvPicPr>
            <p:cNvPr id="15" name="Picture 14">
              <a:extLst>
                <a:ext uri="{FF2B5EF4-FFF2-40B4-BE49-F238E27FC236}">
                  <a16:creationId xmlns:a16="http://schemas.microsoft.com/office/drawing/2014/main" xmlns="" id="{AF1DEA9C-674A-43D8-ABE6-BFEE40C8534F}"/>
                </a:ext>
              </a:extLst>
            </p:cNvPr>
            <p:cNvPicPr>
              <a:picLocks noChangeAspect="1"/>
            </p:cNvPicPr>
            <p:nvPr/>
          </p:nvPicPr>
          <p:blipFill>
            <a:blip r:embed="rId7"/>
            <a:stretch>
              <a:fillRect/>
            </a:stretch>
          </p:blipFill>
          <p:spPr>
            <a:xfrm>
              <a:off x="7694830" y="3360802"/>
              <a:ext cx="3064471" cy="2160000"/>
            </a:xfrm>
            <a:prstGeom prst="rect">
              <a:avLst/>
            </a:prstGeom>
            <a:ln w="12700">
              <a:solidFill>
                <a:srgbClr val="004F50"/>
              </a:solidFill>
            </a:ln>
            <a:scene3d>
              <a:camera prst="orthographicFront"/>
              <a:lightRig rig="threePt" dir="t"/>
            </a:scene3d>
            <a:sp3d>
              <a:bevelT/>
            </a:sp3d>
          </p:spPr>
        </p:pic>
      </p:grpSp>
      <p:sp>
        <p:nvSpPr>
          <p:cNvPr id="16" name="Rectangle 15"/>
          <p:cNvSpPr/>
          <p:nvPr/>
        </p:nvSpPr>
        <p:spPr>
          <a:xfrm>
            <a:off x="315310" y="2826802"/>
            <a:ext cx="6017137" cy="4185761"/>
          </a:xfrm>
          <a:prstGeom prst="rect">
            <a:avLst/>
          </a:prstGeom>
        </p:spPr>
        <p:txBody>
          <a:bodyPr wrap="square">
            <a:spAutoFit/>
          </a:bodyPr>
          <a:lstStyle/>
          <a:p>
            <a:pPr>
              <a:spcAft>
                <a:spcPts val="1200"/>
              </a:spcAft>
            </a:pPr>
            <a:r>
              <a:rPr lang="en-AU" sz="2400" b="1" dirty="0">
                <a:solidFill>
                  <a:srgbClr val="4ABDC6"/>
                </a:solidFill>
                <a:latin typeface="Arial" panose="020B0604020202020204" pitchFamily="34" charset="0"/>
                <a:cs typeface="Arial" panose="020B0604020202020204" pitchFamily="34" charset="0"/>
              </a:rPr>
              <a:t>e-learning: </a:t>
            </a:r>
          </a:p>
          <a:p>
            <a:pPr marL="342900" indent="-342900">
              <a:spcAft>
                <a:spcPts val="600"/>
              </a:spcAft>
              <a:buFont typeface="Arial" panose="020B0604020202020204" pitchFamily="34" charset="0"/>
              <a:buChar char="•"/>
            </a:pPr>
            <a:r>
              <a:rPr lang="en-AU" sz="2200" dirty="0">
                <a:latin typeface="Arial" panose="020B0604020202020204" pitchFamily="34" charset="0"/>
                <a:cs typeface="Arial" panose="020B0604020202020204" pitchFamily="34" charset="0"/>
              </a:rPr>
              <a:t>Employee and Manager </a:t>
            </a:r>
            <a:r>
              <a:rPr lang="en-AU" sz="2200" dirty="0" smtClean="0">
                <a:latin typeface="Arial" panose="020B0604020202020204" pitchFamily="34" charset="0"/>
                <a:cs typeface="Arial" panose="020B0604020202020204" pitchFamily="34" charset="0"/>
              </a:rPr>
              <a:t/>
            </a:r>
            <a:br>
              <a:rPr lang="en-AU" sz="2200" dirty="0" smtClean="0">
                <a:latin typeface="Arial" panose="020B0604020202020204" pitchFamily="34" charset="0"/>
                <a:cs typeface="Arial" panose="020B0604020202020204" pitchFamily="34" charset="0"/>
              </a:rPr>
            </a:br>
            <a:r>
              <a:rPr lang="en-AU" sz="2200" dirty="0" smtClean="0">
                <a:latin typeface="Arial" panose="020B0604020202020204" pitchFamily="34" charset="0"/>
                <a:cs typeface="Arial" panose="020B0604020202020204" pitchFamily="34" charset="0"/>
              </a:rPr>
              <a:t>Self-Service </a:t>
            </a:r>
            <a:r>
              <a:rPr lang="en-AU" sz="2200" dirty="0">
                <a:latin typeface="Arial" panose="020B0604020202020204" pitchFamily="34" charset="0"/>
                <a:cs typeface="Arial" panose="020B0604020202020204" pitchFamily="34" charset="0"/>
              </a:rPr>
              <a:t>modules</a:t>
            </a:r>
          </a:p>
          <a:p>
            <a:pPr marL="342900" indent="-342900">
              <a:spcAft>
                <a:spcPts val="600"/>
              </a:spcAft>
              <a:buFont typeface="Arial" panose="020B0604020202020204" pitchFamily="34" charset="0"/>
              <a:buChar char="•"/>
            </a:pPr>
            <a:r>
              <a:rPr lang="en-AU" sz="2200" dirty="0">
                <a:latin typeface="Arial" panose="020B0604020202020204" pitchFamily="34" charset="0"/>
                <a:cs typeface="Arial" panose="020B0604020202020204" pitchFamily="34" charset="0"/>
              </a:rPr>
              <a:t>Just-in-time </a:t>
            </a:r>
            <a:r>
              <a:rPr lang="en-AU" sz="2200" dirty="0" smtClean="0">
                <a:latin typeface="Arial" panose="020B0604020202020204" pitchFamily="34" charset="0"/>
                <a:cs typeface="Arial" panose="020B0604020202020204" pitchFamily="34" charset="0"/>
              </a:rPr>
              <a:t>training</a:t>
            </a:r>
            <a:endParaRPr lang="en-AU" sz="220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AU" sz="2200" b="1" dirty="0" smtClean="0">
                <a:latin typeface="Arial" panose="020B0604020202020204" pitchFamily="34" charset="0"/>
                <a:cs typeface="Arial" panose="020B0604020202020204" pitchFamily="34" charset="0"/>
              </a:rPr>
              <a:t>Formats</a:t>
            </a:r>
            <a:r>
              <a:rPr lang="en-AU" sz="2200" dirty="0">
                <a:latin typeface="Arial" panose="020B0604020202020204" pitchFamily="34" charset="0"/>
                <a:cs typeface="Arial" panose="020B0604020202020204" pitchFamily="34" charset="0"/>
              </a:rPr>
              <a:t>: </a:t>
            </a:r>
          </a:p>
          <a:p>
            <a:pPr marL="800100" lvl="1" indent="-342900">
              <a:spcAft>
                <a:spcPts val="600"/>
              </a:spcAft>
              <a:buFont typeface="Arial" panose="020B0604020202020204" pitchFamily="34" charset="0"/>
              <a:buChar char="•"/>
            </a:pPr>
            <a:r>
              <a:rPr lang="en-AU" sz="2200" dirty="0">
                <a:latin typeface="Arial" panose="020B0604020202020204" pitchFamily="34" charset="0"/>
                <a:cs typeface="Arial" panose="020B0604020202020204" pitchFamily="34" charset="0"/>
              </a:rPr>
              <a:t>More information</a:t>
            </a:r>
          </a:p>
          <a:p>
            <a:pPr marL="800100" lvl="1" indent="-342900">
              <a:spcAft>
                <a:spcPts val="600"/>
              </a:spcAft>
              <a:buFont typeface="Arial" panose="020B0604020202020204" pitchFamily="34" charset="0"/>
              <a:buChar char="•"/>
            </a:pPr>
            <a:r>
              <a:rPr lang="en-AU" sz="2200" dirty="0">
                <a:latin typeface="Arial" panose="020B0604020202020204" pitchFamily="34" charset="0"/>
                <a:cs typeface="Arial" panose="020B0604020202020204" pitchFamily="34" charset="0"/>
              </a:rPr>
              <a:t>Show Me Videos</a:t>
            </a:r>
          </a:p>
          <a:p>
            <a:pPr marL="800100" lvl="1" indent="-342900">
              <a:spcAft>
                <a:spcPts val="600"/>
              </a:spcAft>
              <a:buFont typeface="Arial" panose="020B0604020202020204" pitchFamily="34" charset="0"/>
              <a:buChar char="•"/>
            </a:pPr>
            <a:r>
              <a:rPr lang="en-AU" sz="2200" dirty="0">
                <a:latin typeface="Arial" panose="020B0604020202020204" pitchFamily="34" charset="0"/>
                <a:cs typeface="Arial" panose="020B0604020202020204" pitchFamily="34" charset="0"/>
              </a:rPr>
              <a:t>How Do I Guides</a:t>
            </a:r>
          </a:p>
          <a:p>
            <a:endParaRPr lang="en-AU" sz="1200" dirty="0"/>
          </a:p>
          <a:p>
            <a:endParaRPr lang="en-AU" dirty="0">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1216517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ABDC6"/>
        </a:solid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532270" y="1463226"/>
            <a:ext cx="4044835" cy="2257846"/>
          </a:xfrm>
        </p:spPr>
        <p:txBody>
          <a:bodyPr/>
          <a:lstStyle/>
          <a:p>
            <a:pPr lvl="2">
              <a:buClr>
                <a:schemeClr val="bg1"/>
              </a:buClr>
              <a:buFont typeface="Arial" panose="020B0604020202020204" pitchFamily="34" charset="0"/>
              <a:buChar char="•"/>
            </a:pPr>
            <a:r>
              <a:rPr lang="en-AU" sz="2000" dirty="0">
                <a:solidFill>
                  <a:schemeClr val="tx1"/>
                </a:solidFill>
                <a:latin typeface="Arial" panose="020B0604020202020204" pitchFamily="34" charset="0"/>
                <a:cs typeface="Arial" panose="020B0604020202020204" pitchFamily="34" charset="0"/>
              </a:rPr>
              <a:t>Replaces manual forms</a:t>
            </a:r>
          </a:p>
          <a:p>
            <a:pPr lvl="2">
              <a:buClr>
                <a:schemeClr val="bg1"/>
              </a:buClr>
              <a:buFont typeface="Arial" panose="020B0604020202020204" pitchFamily="34" charset="0"/>
              <a:buChar char="•"/>
            </a:pPr>
            <a:r>
              <a:rPr lang="en-AU" sz="2000" dirty="0">
                <a:solidFill>
                  <a:schemeClr val="tx1"/>
                </a:solidFill>
                <a:latin typeface="Arial" panose="020B0604020202020204" pitchFamily="34" charset="0"/>
                <a:cs typeface="Arial" panose="020B0604020202020204" pitchFamily="34" charset="0"/>
              </a:rPr>
              <a:t>Record non-attendance</a:t>
            </a:r>
          </a:p>
          <a:p>
            <a:pPr lvl="2">
              <a:buClr>
                <a:schemeClr val="bg1"/>
              </a:buClr>
              <a:buFont typeface="Arial" panose="020B0604020202020204" pitchFamily="34" charset="0"/>
              <a:buChar char="•"/>
            </a:pPr>
            <a:r>
              <a:rPr lang="en-AU" sz="2000" dirty="0">
                <a:solidFill>
                  <a:schemeClr val="tx1"/>
                </a:solidFill>
                <a:latin typeface="Arial" panose="020B0604020202020204" pitchFamily="34" charset="0"/>
                <a:cs typeface="Arial" panose="020B0604020202020204" pitchFamily="34" charset="0"/>
              </a:rPr>
              <a:t>Staff email reminder sent</a:t>
            </a:r>
          </a:p>
          <a:p>
            <a:pPr lvl="2">
              <a:buClr>
                <a:schemeClr val="bg1"/>
              </a:buClr>
              <a:buFont typeface="Arial" panose="020B0604020202020204" pitchFamily="34" charset="0"/>
              <a:buChar char="•"/>
            </a:pPr>
            <a:r>
              <a:rPr lang="en-AU" sz="2000" dirty="0">
                <a:solidFill>
                  <a:schemeClr val="tx1"/>
                </a:solidFill>
                <a:latin typeface="Arial" panose="020B0604020202020204" pitchFamily="34" charset="0"/>
                <a:cs typeface="Arial" panose="020B0604020202020204" pitchFamily="34" charset="0"/>
              </a:rPr>
              <a:t>21 days to respond</a:t>
            </a:r>
          </a:p>
          <a:p>
            <a:pPr lvl="2"/>
            <a:endParaRPr lang="en-AU" dirty="0"/>
          </a:p>
          <a:p>
            <a:pPr lvl="2"/>
            <a:endParaRPr lang="en-AU" dirty="0"/>
          </a:p>
          <a:p>
            <a:pPr lvl="2"/>
            <a:endParaRPr lang="en-AU" dirty="0"/>
          </a:p>
          <a:p>
            <a:endParaRPr lang="en-AU" dirty="0"/>
          </a:p>
        </p:txBody>
      </p:sp>
      <p:pic>
        <p:nvPicPr>
          <p:cNvPr id="2050" name="Picture 2" descr="slide1"/>
          <p:cNvPicPr>
            <a:picLocks noChangeAspect="1" noChangeArrowheads="1"/>
          </p:cNvPicPr>
          <p:nvPr/>
        </p:nvPicPr>
        <p:blipFill rotWithShape="1">
          <a:blip r:embed="rId4">
            <a:extLst>
              <a:ext uri="{28A0092B-C50C-407E-A947-70E740481C1C}">
                <a14:useLocalDpi xmlns:a14="http://schemas.microsoft.com/office/drawing/2010/main" val="0"/>
              </a:ext>
            </a:extLst>
          </a:blip>
          <a:srcRect l="2382" t="10880" r="4292" b="19366"/>
          <a:stretch/>
        </p:blipFill>
        <p:spPr bwMode="auto">
          <a:xfrm>
            <a:off x="385329" y="4179437"/>
            <a:ext cx="4349881" cy="243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slide9"/>
          <p:cNvPicPr>
            <a:picLocks noChangeAspect="1" noChangeArrowheads="1"/>
          </p:cNvPicPr>
          <p:nvPr/>
        </p:nvPicPr>
        <p:blipFill rotWithShape="1">
          <a:blip r:embed="rId5">
            <a:extLst>
              <a:ext uri="{28A0092B-C50C-407E-A947-70E740481C1C}">
                <a14:useLocalDpi xmlns:a14="http://schemas.microsoft.com/office/drawing/2010/main" val="0"/>
              </a:ext>
            </a:extLst>
          </a:blip>
          <a:srcRect l="2350" t="14266" r="3679" b="36091"/>
          <a:stretch/>
        </p:blipFill>
        <p:spPr bwMode="auto">
          <a:xfrm>
            <a:off x="5108028" y="1539092"/>
            <a:ext cx="6885649" cy="272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859788" y="4194478"/>
            <a:ext cx="4130211" cy="243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smtClean="0">
              <a:solidFill>
                <a:srgbClr val="92D050"/>
              </a:solidFill>
            </a:endParaRPr>
          </a:p>
        </p:txBody>
      </p:sp>
      <p:pic>
        <p:nvPicPr>
          <p:cNvPr id="2052" name="Picture 4" descr="slide13"/>
          <p:cNvPicPr>
            <a:picLocks noChangeAspect="1" noChangeArrowheads="1"/>
          </p:cNvPicPr>
          <p:nvPr/>
        </p:nvPicPr>
        <p:blipFill rotWithShape="1">
          <a:blip r:embed="rId6">
            <a:extLst>
              <a:ext uri="{28A0092B-C50C-407E-A947-70E740481C1C}">
                <a14:useLocalDpi xmlns:a14="http://schemas.microsoft.com/office/drawing/2010/main" val="0"/>
              </a:ext>
            </a:extLst>
          </a:blip>
          <a:srcRect l="1922" t="12430" r="11364" b="21818"/>
          <a:stretch/>
        </p:blipFill>
        <p:spPr bwMode="auto">
          <a:xfrm>
            <a:off x="7939357" y="4282613"/>
            <a:ext cx="3971072" cy="225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6"/>
          <p:cNvSpPr txBox="1">
            <a:spLocks/>
          </p:cNvSpPr>
          <p:nvPr>
            <p:custDataLst>
              <p:tags r:id="rId1"/>
            </p:custDataLst>
          </p:nvPr>
        </p:nvSpPr>
        <p:spPr>
          <a:xfrm>
            <a:off x="484288" y="345102"/>
            <a:ext cx="11041227" cy="946116"/>
          </a:xfrm>
          <a:prstGeom prst="rect">
            <a:avLst/>
          </a:prstGeom>
        </p:spPr>
        <p:txBody>
          <a:bodyPr vert="horz" lIns="0" tIns="45720" rIns="91440" bIns="45720" rtlCol="0" anchor="b">
            <a:noAutofit/>
          </a:bodyPr>
          <a:lstStyle>
            <a:lvl1pPr algn="l" defTabSz="1219108" rtl="0" eaLnBrk="1" latinLnBrk="0" hangingPunct="1">
              <a:spcBef>
                <a:spcPct val="0"/>
              </a:spcBef>
              <a:buNone/>
              <a:defRPr sz="3200" kern="1200" cap="all" baseline="0">
                <a:solidFill>
                  <a:schemeClr val="tx2"/>
                </a:solidFill>
                <a:latin typeface="+mj-lt"/>
                <a:ea typeface="+mj-ea"/>
                <a:cs typeface="+mj-cs"/>
              </a:defRPr>
            </a:lvl1pPr>
          </a:lstStyle>
          <a:p>
            <a:r>
              <a:rPr lang="en-AU" sz="3400" b="1" dirty="0" smtClean="0">
                <a:solidFill>
                  <a:schemeClr val="bg1"/>
                </a:solidFill>
                <a:latin typeface="Arial" panose="020B0604020202020204" pitchFamily="34" charset="0"/>
                <a:cs typeface="Arial" panose="020B0604020202020204" pitchFamily="34" charset="0"/>
              </a:rPr>
              <a:t>Unplanned leave</a:t>
            </a:r>
            <a:endParaRPr lang="en-AU" sz="3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567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ABDC6"/>
        </a:solid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431371" y="1412778"/>
            <a:ext cx="4044835" cy="2257846"/>
          </a:xfrm>
        </p:spPr>
        <p:txBody>
          <a:bodyPr/>
          <a:lstStyle/>
          <a:p>
            <a:pPr lvl="2">
              <a:buClr>
                <a:schemeClr val="bg1"/>
              </a:buClr>
              <a:buFont typeface="Arial" panose="020B0604020202020204" pitchFamily="34" charset="0"/>
              <a:buChar char="•"/>
            </a:pPr>
            <a:r>
              <a:rPr lang="en-AU" sz="2000" dirty="0" smtClean="0">
                <a:solidFill>
                  <a:schemeClr val="tx1"/>
                </a:solidFill>
                <a:latin typeface="Arial" panose="020B0604020202020204" pitchFamily="34" charset="0"/>
                <a:cs typeface="Arial" panose="020B0604020202020204" pitchFamily="34" charset="0"/>
              </a:rPr>
              <a:t>Email received</a:t>
            </a:r>
            <a:endParaRPr lang="en-AU" sz="2000" dirty="0">
              <a:solidFill>
                <a:schemeClr val="tx1"/>
              </a:solidFill>
              <a:latin typeface="Arial" panose="020B0604020202020204" pitchFamily="34" charset="0"/>
              <a:cs typeface="Arial" panose="020B0604020202020204" pitchFamily="34" charset="0"/>
            </a:endParaRPr>
          </a:p>
          <a:p>
            <a:pPr lvl="2">
              <a:buClr>
                <a:schemeClr val="bg1"/>
              </a:buClr>
              <a:buFont typeface="Arial" panose="020B0604020202020204" pitchFamily="34" charset="0"/>
              <a:buChar char="•"/>
            </a:pPr>
            <a:r>
              <a:rPr lang="en-AU" sz="2000" dirty="0" smtClean="0">
                <a:solidFill>
                  <a:schemeClr val="tx1"/>
                </a:solidFill>
                <a:latin typeface="Arial" panose="020B0604020202020204" pitchFamily="34" charset="0"/>
                <a:cs typeface="Arial" panose="020B0604020202020204" pitchFamily="34" charset="0"/>
              </a:rPr>
              <a:t>Staff </a:t>
            </a:r>
            <a:r>
              <a:rPr lang="en-AU" sz="2000" dirty="0">
                <a:solidFill>
                  <a:schemeClr val="tx1"/>
                </a:solidFill>
                <a:latin typeface="Arial" panose="020B0604020202020204" pitchFamily="34" charset="0"/>
                <a:cs typeface="Arial" panose="020B0604020202020204" pitchFamily="34" charset="0"/>
              </a:rPr>
              <a:t>email reminder sent</a:t>
            </a:r>
          </a:p>
          <a:p>
            <a:pPr lvl="2">
              <a:buClr>
                <a:schemeClr val="bg1"/>
              </a:buClr>
              <a:buFont typeface="Arial" panose="020B0604020202020204" pitchFamily="34" charset="0"/>
              <a:buChar char="•"/>
            </a:pPr>
            <a:r>
              <a:rPr lang="en-AU" sz="2000" dirty="0">
                <a:solidFill>
                  <a:schemeClr val="tx1"/>
                </a:solidFill>
                <a:latin typeface="Arial" panose="020B0604020202020204" pitchFamily="34" charset="0"/>
                <a:cs typeface="Arial" panose="020B0604020202020204" pitchFamily="34" charset="0"/>
              </a:rPr>
              <a:t>21 days to respond</a:t>
            </a:r>
          </a:p>
          <a:p>
            <a:pPr lvl="2"/>
            <a:endParaRPr lang="en-AU" dirty="0"/>
          </a:p>
          <a:p>
            <a:pPr lvl="2"/>
            <a:endParaRPr lang="en-AU" dirty="0"/>
          </a:p>
          <a:p>
            <a:pPr lvl="2"/>
            <a:endParaRPr lang="en-AU" dirty="0"/>
          </a:p>
          <a:p>
            <a:endParaRPr lang="en-AU" dirty="0"/>
          </a:p>
        </p:txBody>
      </p:sp>
      <p:pic>
        <p:nvPicPr>
          <p:cNvPr id="2" name="Picture 1"/>
          <p:cNvPicPr>
            <a:picLocks noChangeAspect="1"/>
          </p:cNvPicPr>
          <p:nvPr/>
        </p:nvPicPr>
        <p:blipFill>
          <a:blip r:embed="rId4"/>
          <a:stretch>
            <a:fillRect/>
          </a:stretch>
        </p:blipFill>
        <p:spPr>
          <a:xfrm>
            <a:off x="451075" y="2980860"/>
            <a:ext cx="3025288" cy="3615298"/>
          </a:xfrm>
          <a:prstGeom prst="rect">
            <a:avLst/>
          </a:prstGeom>
          <a:ln w="3175">
            <a:solidFill>
              <a:schemeClr val="tx1"/>
            </a:solidFill>
          </a:ln>
        </p:spPr>
      </p:pic>
      <p:sp>
        <p:nvSpPr>
          <p:cNvPr id="11" name="Oval 10"/>
          <p:cNvSpPr/>
          <p:nvPr/>
        </p:nvSpPr>
        <p:spPr>
          <a:xfrm>
            <a:off x="8372007" y="3885030"/>
            <a:ext cx="208858" cy="30472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smtClean="0"/>
          </a:p>
        </p:txBody>
      </p:sp>
      <p:grpSp>
        <p:nvGrpSpPr>
          <p:cNvPr id="15" name="Group 14"/>
          <p:cNvGrpSpPr/>
          <p:nvPr/>
        </p:nvGrpSpPr>
        <p:grpSpPr>
          <a:xfrm>
            <a:off x="5021077" y="1492364"/>
            <a:ext cx="5382129" cy="4107305"/>
            <a:chOff x="3444399" y="1296649"/>
            <a:chExt cx="5382129" cy="4107305"/>
          </a:xfrm>
        </p:grpSpPr>
        <p:grpSp>
          <p:nvGrpSpPr>
            <p:cNvPr id="13" name="Group 12"/>
            <p:cNvGrpSpPr/>
            <p:nvPr/>
          </p:nvGrpSpPr>
          <p:grpSpPr>
            <a:xfrm>
              <a:off x="3444399" y="1296649"/>
              <a:ext cx="5382129" cy="4107305"/>
              <a:chOff x="3444399" y="1296649"/>
              <a:chExt cx="5382129" cy="4107305"/>
            </a:xfrm>
          </p:grpSpPr>
          <p:pic>
            <p:nvPicPr>
              <p:cNvPr id="10" name="Picture 9"/>
              <p:cNvPicPr/>
              <p:nvPr/>
            </p:nvPicPr>
            <p:blipFill rotWithShape="1">
              <a:blip r:embed="rId5" cstate="print">
                <a:extLst/>
              </a:blip>
              <a:srcRect t="-144" b="3585"/>
              <a:stretch/>
            </p:blipFill>
            <p:spPr>
              <a:xfrm>
                <a:off x="3444399" y="1296649"/>
                <a:ext cx="5382129" cy="4107305"/>
              </a:xfrm>
              <a:prstGeom prst="rect">
                <a:avLst/>
              </a:prstGeom>
              <a:solidFill>
                <a:srgbClr val="FFFFFF"/>
              </a:solidFill>
            </p:spPr>
          </p:pic>
          <p:sp>
            <p:nvSpPr>
              <p:cNvPr id="9" name="Oval 8"/>
              <p:cNvSpPr/>
              <p:nvPr/>
            </p:nvSpPr>
            <p:spPr>
              <a:xfrm>
                <a:off x="8189447" y="3470223"/>
                <a:ext cx="261489" cy="72392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smtClean="0">
                  <a:solidFill>
                    <a:srgbClr val="FFFFFF"/>
                  </a:solidFill>
                </a:endParaRPr>
              </a:p>
            </p:txBody>
          </p:sp>
          <p:sp>
            <p:nvSpPr>
              <p:cNvPr id="12" name="Oval 11"/>
              <p:cNvSpPr/>
              <p:nvPr/>
            </p:nvSpPr>
            <p:spPr>
              <a:xfrm flipH="1">
                <a:off x="8078949" y="3670624"/>
                <a:ext cx="219043" cy="28677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smtClean="0"/>
              </a:p>
            </p:txBody>
          </p:sp>
        </p:grpSp>
        <p:sp>
          <p:nvSpPr>
            <p:cNvPr id="14" name="Oval 13"/>
            <p:cNvSpPr/>
            <p:nvPr/>
          </p:nvSpPr>
          <p:spPr>
            <a:xfrm>
              <a:off x="8376824" y="3957396"/>
              <a:ext cx="208190" cy="2337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smtClean="0"/>
            </a:p>
          </p:txBody>
        </p:sp>
      </p:grpSp>
      <p:sp>
        <p:nvSpPr>
          <p:cNvPr id="17" name="Rectangle 16"/>
          <p:cNvSpPr/>
          <p:nvPr/>
        </p:nvSpPr>
        <p:spPr>
          <a:xfrm>
            <a:off x="8476315" y="4389120"/>
            <a:ext cx="3265840" cy="2055822"/>
          </a:xfrm>
          <a:prstGeom prst="rect">
            <a:avLst/>
          </a:prstGeom>
          <a:solidFill>
            <a:schemeClr val="bg1"/>
          </a:solidFill>
          <a:ln>
            <a:noFill/>
          </a:ln>
          <a:scene3d>
            <a:camera prst="orthographicFront"/>
            <a:lightRig rig="two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smtClean="0"/>
          </a:p>
        </p:txBody>
      </p:sp>
      <p:pic>
        <p:nvPicPr>
          <p:cNvPr id="16" name="Picture 15"/>
          <p:cNvPicPr>
            <a:picLocks noChangeAspect="1"/>
          </p:cNvPicPr>
          <p:nvPr/>
        </p:nvPicPr>
        <p:blipFill rotWithShape="1">
          <a:blip r:embed="rId6"/>
          <a:srcRect l="19803" t="21751" r="31653" b="30279"/>
          <a:stretch/>
        </p:blipFill>
        <p:spPr>
          <a:xfrm>
            <a:off x="8571734" y="4482171"/>
            <a:ext cx="3050499" cy="1892081"/>
          </a:xfrm>
          <a:prstGeom prst="rect">
            <a:avLst/>
          </a:prstGeom>
        </p:spPr>
      </p:pic>
      <p:sp>
        <p:nvSpPr>
          <p:cNvPr id="18" name="Title 6"/>
          <p:cNvSpPr txBox="1">
            <a:spLocks/>
          </p:cNvSpPr>
          <p:nvPr>
            <p:custDataLst>
              <p:tags r:id="rId1"/>
            </p:custDataLst>
          </p:nvPr>
        </p:nvSpPr>
        <p:spPr>
          <a:xfrm>
            <a:off x="471677" y="345102"/>
            <a:ext cx="11041227" cy="946116"/>
          </a:xfrm>
          <a:prstGeom prst="rect">
            <a:avLst/>
          </a:prstGeom>
        </p:spPr>
        <p:txBody>
          <a:bodyPr vert="horz" lIns="0" tIns="45720" rIns="91440" bIns="45720" rtlCol="0" anchor="b">
            <a:noAutofit/>
          </a:bodyPr>
          <a:lstStyle>
            <a:lvl1pPr algn="l" defTabSz="1219108" rtl="0" eaLnBrk="1" latinLnBrk="0" hangingPunct="1">
              <a:spcBef>
                <a:spcPct val="0"/>
              </a:spcBef>
              <a:buNone/>
              <a:defRPr sz="3200" kern="1200" cap="all" baseline="0">
                <a:solidFill>
                  <a:schemeClr val="tx2"/>
                </a:solidFill>
                <a:latin typeface="+mj-lt"/>
                <a:ea typeface="+mj-ea"/>
                <a:cs typeface="+mj-cs"/>
              </a:defRPr>
            </a:lvl1pPr>
          </a:lstStyle>
          <a:p>
            <a:r>
              <a:rPr lang="en-AU" sz="3400" b="1" dirty="0" smtClean="0">
                <a:solidFill>
                  <a:schemeClr val="bg1"/>
                </a:solidFill>
                <a:latin typeface="Arial" panose="020B0604020202020204" pitchFamily="34" charset="0"/>
                <a:cs typeface="Arial" panose="020B0604020202020204" pitchFamily="34" charset="0"/>
              </a:rPr>
              <a:t>Reconcile non attendance</a:t>
            </a:r>
            <a:endParaRPr lang="en-AU" sz="3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8137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ABDC6"/>
        </a:solid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504497" y="1480114"/>
            <a:ext cx="5269286" cy="1959772"/>
          </a:xfrm>
        </p:spPr>
        <p:txBody>
          <a:bodyPr/>
          <a:lstStyle/>
          <a:p>
            <a:pPr lvl="2">
              <a:buClr>
                <a:schemeClr val="bg1"/>
              </a:buClr>
              <a:buFont typeface="Arial" panose="020B0604020202020204" pitchFamily="34" charset="0"/>
              <a:buChar char="•"/>
            </a:pPr>
            <a:r>
              <a:rPr lang="en-AU" sz="2000" dirty="0">
                <a:solidFill>
                  <a:schemeClr val="tx1"/>
                </a:solidFill>
                <a:latin typeface="Arial" panose="020B0604020202020204" pitchFamily="34" charset="0"/>
                <a:cs typeface="Arial" panose="020B0604020202020204" pitchFamily="34" charset="0"/>
              </a:rPr>
              <a:t>Replaces manual forms &amp; e-CPC</a:t>
            </a:r>
          </a:p>
          <a:p>
            <a:pPr lvl="2">
              <a:buClr>
                <a:schemeClr val="bg1"/>
              </a:buClr>
              <a:buFont typeface="Arial" panose="020B0604020202020204" pitchFamily="34" charset="0"/>
              <a:buChar char="•"/>
            </a:pPr>
            <a:r>
              <a:rPr lang="en-AU" sz="2000" dirty="0">
                <a:solidFill>
                  <a:schemeClr val="tx1"/>
                </a:solidFill>
                <a:latin typeface="Arial" panose="020B0604020202020204" pitchFamily="34" charset="0"/>
                <a:cs typeface="Arial" panose="020B0604020202020204" pitchFamily="34" charset="0"/>
              </a:rPr>
              <a:t>Casual or delegate can initiate</a:t>
            </a:r>
          </a:p>
          <a:p>
            <a:pPr lvl="2">
              <a:buClr>
                <a:schemeClr val="bg1"/>
              </a:buClr>
              <a:buFont typeface="Arial" panose="020B0604020202020204" pitchFamily="34" charset="0"/>
              <a:buChar char="•"/>
            </a:pPr>
            <a:r>
              <a:rPr lang="en-AU" sz="2000" dirty="0">
                <a:solidFill>
                  <a:schemeClr val="tx1"/>
                </a:solidFill>
                <a:latin typeface="Arial" panose="020B0604020202020204" pitchFamily="34" charset="0"/>
                <a:cs typeface="Arial" panose="020B0604020202020204" pitchFamily="34" charset="0"/>
              </a:rPr>
              <a:t>Confirmation email sent</a:t>
            </a:r>
          </a:p>
          <a:p>
            <a:pPr lvl="2"/>
            <a:endParaRPr lang="en-AU" dirty="0"/>
          </a:p>
          <a:p>
            <a:pPr lvl="2"/>
            <a:endParaRPr lang="en-AU" dirty="0"/>
          </a:p>
          <a:p>
            <a:endParaRPr lang="en-AU" dirty="0"/>
          </a:p>
        </p:txBody>
      </p:sp>
      <p:pic>
        <p:nvPicPr>
          <p:cNvPr id="3076" name="Picture 4" descr="slide1"/>
          <p:cNvPicPr>
            <a:picLocks noChangeAspect="1" noChangeArrowheads="1"/>
          </p:cNvPicPr>
          <p:nvPr/>
        </p:nvPicPr>
        <p:blipFill rotWithShape="1">
          <a:blip r:embed="rId4">
            <a:extLst>
              <a:ext uri="{28A0092B-C50C-407E-A947-70E740481C1C}">
                <a14:useLocalDpi xmlns:a14="http://schemas.microsoft.com/office/drawing/2010/main" val="0"/>
              </a:ext>
            </a:extLst>
          </a:blip>
          <a:srcRect l="2573" t="10754" r="2366" b="30650"/>
          <a:stretch/>
        </p:blipFill>
        <p:spPr bwMode="auto">
          <a:xfrm>
            <a:off x="175844" y="3751385"/>
            <a:ext cx="5227911" cy="239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slide2"/>
          <p:cNvPicPr>
            <a:picLocks noChangeAspect="1" noChangeArrowheads="1"/>
          </p:cNvPicPr>
          <p:nvPr/>
        </p:nvPicPr>
        <p:blipFill rotWithShape="1">
          <a:blip r:embed="rId5">
            <a:extLst>
              <a:ext uri="{28A0092B-C50C-407E-A947-70E740481C1C}">
                <a14:useLocalDpi xmlns:a14="http://schemas.microsoft.com/office/drawing/2010/main" val="0"/>
              </a:ext>
            </a:extLst>
          </a:blip>
          <a:srcRect l="2811" t="12743" r="2618" b="31862"/>
          <a:stretch/>
        </p:blipFill>
        <p:spPr bwMode="auto">
          <a:xfrm>
            <a:off x="6017500" y="430629"/>
            <a:ext cx="5519656" cy="2424832"/>
          </a:xfrm>
          <a:prstGeom prst="rect">
            <a:avLst/>
          </a:prstGeom>
          <a:solidFill>
            <a:srgbClr val="92D050"/>
          </a:solidFill>
          <a:ln>
            <a:noFill/>
          </a:ln>
          <a:extLst/>
        </p:spPr>
      </p:pic>
      <p:sp>
        <p:nvSpPr>
          <p:cNvPr id="9" name="Title 6"/>
          <p:cNvSpPr txBox="1">
            <a:spLocks/>
          </p:cNvSpPr>
          <p:nvPr>
            <p:custDataLst>
              <p:tags r:id="rId1"/>
            </p:custDataLst>
          </p:nvPr>
        </p:nvSpPr>
        <p:spPr>
          <a:xfrm>
            <a:off x="471676" y="357718"/>
            <a:ext cx="11041227" cy="946116"/>
          </a:xfrm>
          <a:prstGeom prst="rect">
            <a:avLst/>
          </a:prstGeom>
        </p:spPr>
        <p:txBody>
          <a:bodyPr vert="horz" lIns="0" tIns="45720" rIns="91440" bIns="45720" rtlCol="0" anchor="b">
            <a:noAutofit/>
          </a:bodyPr>
          <a:lstStyle>
            <a:lvl1pPr algn="l" defTabSz="1219108" rtl="0" eaLnBrk="1" latinLnBrk="0" hangingPunct="1">
              <a:spcBef>
                <a:spcPct val="0"/>
              </a:spcBef>
              <a:buNone/>
              <a:defRPr sz="3200" kern="1200" cap="all" baseline="0">
                <a:solidFill>
                  <a:schemeClr val="tx2"/>
                </a:solidFill>
                <a:latin typeface="+mj-lt"/>
                <a:ea typeface="+mj-ea"/>
                <a:cs typeface="+mj-cs"/>
              </a:defRPr>
            </a:lvl1pPr>
          </a:lstStyle>
          <a:p>
            <a:r>
              <a:rPr lang="en-AU" sz="3400" b="1" dirty="0" smtClean="0">
                <a:solidFill>
                  <a:schemeClr val="bg1"/>
                </a:solidFill>
                <a:latin typeface="Arial" panose="020B0604020202020204" pitchFamily="34" charset="0"/>
                <a:cs typeface="Arial" panose="020B0604020202020204" pitchFamily="34" charset="0"/>
              </a:rPr>
              <a:t>Casual timesheeting</a:t>
            </a:r>
            <a:endParaRPr lang="en-AU" sz="34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1898" t="7416" r="16307" b="6154"/>
          <a:stretch/>
        </p:blipFill>
        <p:spPr>
          <a:xfrm>
            <a:off x="5575829" y="2928372"/>
            <a:ext cx="6402997" cy="3805808"/>
          </a:xfrm>
          <a:prstGeom prst="rect">
            <a:avLst/>
          </a:prstGeom>
        </p:spPr>
      </p:pic>
    </p:spTree>
    <p:extLst>
      <p:ext uri="{BB962C8B-B14F-4D97-AF65-F5344CB8AC3E}">
        <p14:creationId xmlns:p14="http://schemas.microsoft.com/office/powerpoint/2010/main" val="1371070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ABDC6"/>
        </a:solid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527381" y="1412777"/>
            <a:ext cx="4511278" cy="5706931"/>
          </a:xfrm>
        </p:spPr>
        <p:txBody>
          <a:bodyPr>
            <a:noAutofit/>
          </a:bodyPr>
          <a:lstStyle/>
          <a:p>
            <a:pPr lvl="2">
              <a:spcAft>
                <a:spcPts val="0"/>
              </a:spcAft>
              <a:buClr>
                <a:schemeClr val="bg1"/>
              </a:buClr>
              <a:buFont typeface="Arial" panose="020B0604020202020204" pitchFamily="34" charset="0"/>
              <a:buChar char="•"/>
            </a:pPr>
            <a:r>
              <a:rPr lang="en-AU" sz="2000" dirty="0">
                <a:solidFill>
                  <a:schemeClr val="tx1"/>
                </a:solidFill>
                <a:latin typeface="Arial" panose="020B0604020202020204" pitchFamily="34" charset="0"/>
                <a:cs typeface="Arial" panose="020B0604020202020204" pitchFamily="34" charset="0"/>
              </a:rPr>
              <a:t>Providing the delegation of authority </a:t>
            </a:r>
            <a:r>
              <a:rPr lang="en-AU" sz="2000" dirty="0" smtClean="0">
                <a:solidFill>
                  <a:schemeClr val="tx1"/>
                </a:solidFill>
                <a:latin typeface="Arial" panose="020B0604020202020204" pitchFamily="34" charset="0"/>
                <a:cs typeface="Arial" panose="020B0604020202020204" pitchFamily="34" charset="0"/>
              </a:rPr>
              <a:t/>
            </a:r>
            <a:br>
              <a:rPr lang="en-AU" sz="2000" dirty="0" smtClean="0">
                <a:solidFill>
                  <a:schemeClr val="tx1"/>
                </a:solidFill>
                <a:latin typeface="Arial" panose="020B0604020202020204" pitchFamily="34" charset="0"/>
                <a:cs typeface="Arial" panose="020B0604020202020204" pitchFamily="34" charset="0"/>
              </a:rPr>
            </a:br>
            <a:r>
              <a:rPr lang="en-AU" sz="2000" dirty="0" smtClean="0">
                <a:solidFill>
                  <a:schemeClr val="tx1"/>
                </a:solidFill>
                <a:latin typeface="Arial" panose="020B0604020202020204" pitchFamily="34" charset="0"/>
                <a:cs typeface="Arial" panose="020B0604020202020204" pitchFamily="34" charset="0"/>
              </a:rPr>
              <a:t>to </a:t>
            </a:r>
            <a:r>
              <a:rPr lang="en-AU" sz="2000" dirty="0">
                <a:solidFill>
                  <a:schemeClr val="tx1"/>
                </a:solidFill>
                <a:latin typeface="Arial" panose="020B0604020202020204" pitchFamily="34" charset="0"/>
                <a:cs typeface="Arial" panose="020B0604020202020204" pitchFamily="34" charset="0"/>
              </a:rPr>
              <a:t>initiate and/or approve:</a:t>
            </a:r>
          </a:p>
          <a:p>
            <a:pPr lvl="3">
              <a:spcAft>
                <a:spcPts val="0"/>
              </a:spcAft>
              <a:buClr>
                <a:schemeClr val="bg1"/>
              </a:buClr>
              <a:buFont typeface="Arial" panose="020B0604020202020204" pitchFamily="34" charset="0"/>
              <a:buChar char="•"/>
            </a:pPr>
            <a:r>
              <a:rPr lang="en-AU" sz="2000" dirty="0">
                <a:solidFill>
                  <a:schemeClr val="tx1"/>
                </a:solidFill>
                <a:latin typeface="Arial" panose="020B0604020202020204" pitchFamily="34" charset="0"/>
                <a:cs typeface="Arial" panose="020B0604020202020204" pitchFamily="34" charset="0"/>
              </a:rPr>
              <a:t>Leave requests</a:t>
            </a:r>
          </a:p>
          <a:p>
            <a:pPr lvl="3">
              <a:spcAft>
                <a:spcPts val="0"/>
              </a:spcAft>
              <a:buClr>
                <a:schemeClr val="bg1"/>
              </a:buClr>
              <a:buFont typeface="Arial" panose="020B0604020202020204" pitchFamily="34" charset="0"/>
              <a:buChar char="•"/>
            </a:pPr>
            <a:r>
              <a:rPr lang="en-AU" sz="2000" dirty="0">
                <a:solidFill>
                  <a:schemeClr val="tx1"/>
                </a:solidFill>
                <a:latin typeface="Arial" panose="020B0604020202020204" pitchFamily="34" charset="0"/>
                <a:cs typeface="Arial" panose="020B0604020202020204" pitchFamily="34" charset="0"/>
              </a:rPr>
              <a:t>Time [Timesheet and </a:t>
            </a:r>
            <a:r>
              <a:rPr lang="en-AU" sz="2000" dirty="0" smtClean="0">
                <a:solidFill>
                  <a:schemeClr val="tx1"/>
                </a:solidFill>
                <a:latin typeface="Arial" panose="020B0604020202020204" pitchFamily="34" charset="0"/>
                <a:cs typeface="Arial" panose="020B0604020202020204" pitchFamily="34" charset="0"/>
              </a:rPr>
              <a:t/>
            </a:r>
            <a:br>
              <a:rPr lang="en-AU" sz="2000" dirty="0" smtClean="0">
                <a:solidFill>
                  <a:schemeClr val="tx1"/>
                </a:solidFill>
                <a:latin typeface="Arial" panose="020B0604020202020204" pitchFamily="34" charset="0"/>
                <a:cs typeface="Arial" panose="020B0604020202020204" pitchFamily="34" charset="0"/>
              </a:rPr>
            </a:br>
            <a:r>
              <a:rPr lang="en-AU" sz="2000" dirty="0" smtClean="0">
                <a:solidFill>
                  <a:schemeClr val="tx1"/>
                </a:solidFill>
                <a:latin typeface="Arial" panose="020B0604020202020204" pitchFamily="34" charset="0"/>
                <a:cs typeface="Arial" panose="020B0604020202020204" pitchFamily="34" charset="0"/>
              </a:rPr>
              <a:t>non-attendance</a:t>
            </a:r>
            <a:r>
              <a:rPr lang="en-AU" sz="2000" dirty="0">
                <a:solidFill>
                  <a:schemeClr val="tx1"/>
                </a:solidFill>
                <a:latin typeface="Arial" panose="020B0604020202020204" pitchFamily="34" charset="0"/>
                <a:cs typeface="Arial" panose="020B0604020202020204" pitchFamily="34" charset="0"/>
              </a:rPr>
              <a:t>]</a:t>
            </a:r>
          </a:p>
          <a:p>
            <a:pPr lvl="3">
              <a:spcAft>
                <a:spcPts val="0"/>
              </a:spcAft>
              <a:buClr>
                <a:schemeClr val="bg1"/>
              </a:buClr>
              <a:buFont typeface="Arial" panose="020B0604020202020204" pitchFamily="34" charset="0"/>
              <a:buChar char="•"/>
            </a:pPr>
            <a:r>
              <a:rPr lang="en-AU" sz="2000" dirty="0">
                <a:solidFill>
                  <a:schemeClr val="tx1"/>
                </a:solidFill>
                <a:latin typeface="Arial" panose="020B0604020202020204" pitchFamily="34" charset="0"/>
                <a:cs typeface="Arial" panose="020B0604020202020204" pitchFamily="34" charset="0"/>
              </a:rPr>
              <a:t>Reports</a:t>
            </a:r>
          </a:p>
          <a:p>
            <a:pPr lvl="3">
              <a:buClr>
                <a:schemeClr val="bg1"/>
              </a:buClr>
              <a:buFont typeface="Arial" panose="020B0604020202020204" pitchFamily="34" charset="0"/>
              <a:buChar char="•"/>
            </a:pPr>
            <a:r>
              <a:rPr lang="en-AU" sz="2000" dirty="0">
                <a:solidFill>
                  <a:schemeClr val="tx1"/>
                </a:solidFill>
                <a:latin typeface="Arial" panose="020B0604020202020204" pitchFamily="34" charset="0"/>
                <a:cs typeface="Arial" panose="020B0604020202020204" pitchFamily="34" charset="0"/>
              </a:rPr>
              <a:t>Staffing [Release 2]</a:t>
            </a:r>
          </a:p>
          <a:p>
            <a:pPr lvl="2">
              <a:buClr>
                <a:schemeClr val="bg1"/>
              </a:buClr>
              <a:buFont typeface="Arial" panose="020B0604020202020204" pitchFamily="34" charset="0"/>
              <a:buChar char="•"/>
            </a:pPr>
            <a:r>
              <a:rPr lang="en-AU" sz="2000" dirty="0">
                <a:solidFill>
                  <a:schemeClr val="tx1"/>
                </a:solidFill>
                <a:latin typeface="Arial" panose="020B0604020202020204" pitchFamily="34" charset="0"/>
                <a:cs typeface="Arial" panose="020B0604020202020204" pitchFamily="34" charset="0"/>
              </a:rPr>
              <a:t>This can be provided to anyone within your hierarchy, it is </a:t>
            </a:r>
            <a:r>
              <a:rPr lang="en-AU" sz="2000" dirty="0" smtClean="0">
                <a:solidFill>
                  <a:schemeClr val="tx1"/>
                </a:solidFill>
                <a:latin typeface="Arial" panose="020B0604020202020204" pitchFamily="34" charset="0"/>
                <a:cs typeface="Arial" panose="020B0604020202020204" pitchFamily="34" charset="0"/>
              </a:rPr>
              <a:t/>
            </a:r>
            <a:br>
              <a:rPr lang="en-AU" sz="2000" dirty="0" smtClean="0">
                <a:solidFill>
                  <a:schemeClr val="tx1"/>
                </a:solidFill>
                <a:latin typeface="Arial" panose="020B0604020202020204" pitchFamily="34" charset="0"/>
                <a:cs typeface="Arial" panose="020B0604020202020204" pitchFamily="34" charset="0"/>
              </a:rPr>
            </a:br>
            <a:r>
              <a:rPr lang="en-AU" sz="2000" dirty="0" smtClean="0">
                <a:solidFill>
                  <a:schemeClr val="tx1"/>
                </a:solidFill>
                <a:latin typeface="Arial" panose="020B0604020202020204" pitchFamily="34" charset="0"/>
                <a:cs typeface="Arial" panose="020B0604020202020204" pitchFamily="34" charset="0"/>
              </a:rPr>
              <a:t>provided </a:t>
            </a:r>
            <a:r>
              <a:rPr lang="en-AU" sz="2000" dirty="0">
                <a:solidFill>
                  <a:schemeClr val="tx1"/>
                </a:solidFill>
                <a:latin typeface="Arial" panose="020B0604020202020204" pitchFamily="34" charset="0"/>
                <a:cs typeface="Arial" panose="020B0604020202020204" pitchFamily="34" charset="0"/>
              </a:rPr>
              <a:t>at the discretion of </a:t>
            </a:r>
            <a:r>
              <a:rPr lang="en-AU" sz="2000" dirty="0" smtClean="0">
                <a:solidFill>
                  <a:schemeClr val="tx1"/>
                </a:solidFill>
                <a:latin typeface="Arial" panose="020B0604020202020204" pitchFamily="34" charset="0"/>
                <a:cs typeface="Arial" panose="020B0604020202020204" pitchFamily="34" charset="0"/>
              </a:rPr>
              <a:t>Managers /</a:t>
            </a:r>
            <a:r>
              <a:rPr lang="en-AU" sz="2000" dirty="0">
                <a:solidFill>
                  <a:schemeClr val="tx1"/>
                </a:solidFill>
                <a:latin typeface="Arial" panose="020B0604020202020204" pitchFamily="34" charset="0"/>
                <a:cs typeface="Arial" panose="020B0604020202020204" pitchFamily="34" charset="0"/>
              </a:rPr>
              <a:t>Principals</a:t>
            </a:r>
          </a:p>
          <a:p>
            <a:pPr lvl="2">
              <a:buClr>
                <a:schemeClr val="bg1"/>
              </a:buClr>
              <a:buFont typeface="Arial" panose="020B0604020202020204" pitchFamily="34" charset="0"/>
              <a:buChar char="•"/>
            </a:pPr>
            <a:r>
              <a:rPr lang="en-AU" sz="2000" dirty="0">
                <a:solidFill>
                  <a:schemeClr val="tx1"/>
                </a:solidFill>
                <a:latin typeface="Arial" panose="020B0604020202020204" pitchFamily="34" charset="0"/>
                <a:cs typeface="Arial" panose="020B0604020202020204" pitchFamily="34" charset="0"/>
              </a:rPr>
              <a:t>All the steps to use the </a:t>
            </a:r>
            <a:r>
              <a:rPr lang="en-AU" sz="2000" dirty="0" smtClean="0">
                <a:solidFill>
                  <a:schemeClr val="tx1"/>
                </a:solidFill>
                <a:latin typeface="Arial" panose="020B0604020202020204" pitchFamily="34" charset="0"/>
                <a:cs typeface="Arial" panose="020B0604020202020204" pitchFamily="34" charset="0"/>
              </a:rPr>
              <a:t/>
            </a:r>
            <a:br>
              <a:rPr lang="en-AU" sz="2000" dirty="0" smtClean="0">
                <a:solidFill>
                  <a:schemeClr val="tx1"/>
                </a:solidFill>
                <a:latin typeface="Arial" panose="020B0604020202020204" pitchFamily="34" charset="0"/>
                <a:cs typeface="Arial" panose="020B0604020202020204" pitchFamily="34" charset="0"/>
              </a:rPr>
            </a:br>
            <a:r>
              <a:rPr lang="en-AU" sz="2000" dirty="0" smtClean="0">
                <a:solidFill>
                  <a:schemeClr val="tx1"/>
                </a:solidFill>
                <a:latin typeface="Arial" panose="020B0604020202020204" pitchFamily="34" charset="0"/>
                <a:cs typeface="Arial" panose="020B0604020202020204" pitchFamily="34" charset="0"/>
              </a:rPr>
              <a:t>functionality </a:t>
            </a:r>
            <a:r>
              <a:rPr lang="en-AU" sz="2000" dirty="0">
                <a:solidFill>
                  <a:schemeClr val="tx1"/>
                </a:solidFill>
                <a:latin typeface="Arial" panose="020B0604020202020204" pitchFamily="34" charset="0"/>
                <a:cs typeface="Arial" panose="020B0604020202020204" pitchFamily="34" charset="0"/>
              </a:rPr>
              <a:t>are the same </a:t>
            </a:r>
            <a:r>
              <a:rPr lang="en-AU" sz="2000" dirty="0" smtClean="0">
                <a:solidFill>
                  <a:schemeClr val="tx1"/>
                </a:solidFill>
                <a:latin typeface="Arial" panose="020B0604020202020204" pitchFamily="34" charset="0"/>
                <a:cs typeface="Arial" panose="020B0604020202020204" pitchFamily="34" charset="0"/>
              </a:rPr>
              <a:t/>
            </a:r>
            <a:br>
              <a:rPr lang="en-AU" sz="2000" dirty="0" smtClean="0">
                <a:solidFill>
                  <a:schemeClr val="tx1"/>
                </a:solidFill>
                <a:latin typeface="Arial" panose="020B0604020202020204" pitchFamily="34" charset="0"/>
                <a:cs typeface="Arial" panose="020B0604020202020204" pitchFamily="34" charset="0"/>
              </a:rPr>
            </a:br>
            <a:r>
              <a:rPr lang="en-AU" sz="2000" dirty="0" smtClean="0">
                <a:solidFill>
                  <a:schemeClr val="tx1"/>
                </a:solidFill>
                <a:latin typeface="Arial" panose="020B0604020202020204" pitchFamily="34" charset="0"/>
                <a:cs typeface="Arial" panose="020B0604020202020204" pitchFamily="34" charset="0"/>
              </a:rPr>
              <a:t>except for </a:t>
            </a:r>
            <a:r>
              <a:rPr lang="en-AU" sz="2000" dirty="0" err="1" smtClean="0">
                <a:solidFill>
                  <a:schemeClr val="tx1"/>
                </a:solidFill>
                <a:latin typeface="Arial" panose="020B0604020202020204" pitchFamily="34" charset="0"/>
                <a:cs typeface="Arial" panose="020B0604020202020204" pitchFamily="34" charset="0"/>
              </a:rPr>
              <a:t>timesheeting</a:t>
            </a:r>
            <a:endParaRPr lang="en-AU" sz="2000" dirty="0">
              <a:solidFill>
                <a:schemeClr val="tx1"/>
              </a:solidFill>
              <a:latin typeface="Arial" panose="020B0604020202020204" pitchFamily="34" charset="0"/>
              <a:cs typeface="Arial" panose="020B0604020202020204" pitchFamily="34" charset="0"/>
            </a:endParaRPr>
          </a:p>
          <a:p>
            <a:pPr lvl="2">
              <a:buClr>
                <a:schemeClr val="bg1"/>
              </a:buClr>
              <a:buFont typeface="Arial" panose="020B0604020202020204" pitchFamily="34" charset="0"/>
              <a:buChar char="•"/>
            </a:pPr>
            <a:endParaRPr lang="en-AU" sz="2000" dirty="0">
              <a:solidFill>
                <a:schemeClr val="tx1"/>
              </a:solidFill>
              <a:latin typeface="Arial" panose="020B0604020202020204" pitchFamily="34" charset="0"/>
              <a:cs typeface="Arial" panose="020B0604020202020204" pitchFamily="34" charset="0"/>
            </a:endParaRPr>
          </a:p>
          <a:p>
            <a:pPr marL="342900" indent="-342900">
              <a:buClr>
                <a:schemeClr val="bg1"/>
              </a:buClr>
              <a:buFont typeface="Arial" panose="020B0604020202020204" pitchFamily="34" charset="0"/>
              <a:buChar char="•"/>
            </a:pPr>
            <a:endParaRPr lang="en-AU" sz="200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5202712" y="1516069"/>
            <a:ext cx="6621120" cy="5068263"/>
          </a:xfrm>
          <a:prstGeom prst="rect">
            <a:avLst/>
          </a:prstGeom>
        </p:spPr>
      </p:pic>
      <p:sp>
        <p:nvSpPr>
          <p:cNvPr id="9" name="Title 6"/>
          <p:cNvSpPr>
            <a:spLocks noGrp="1"/>
          </p:cNvSpPr>
          <p:nvPr>
            <p:ph type="title"/>
            <p:custDataLst>
              <p:tags r:id="rId1"/>
            </p:custDataLst>
          </p:nvPr>
        </p:nvSpPr>
        <p:spPr>
          <a:xfrm>
            <a:off x="527381" y="356665"/>
            <a:ext cx="11041227" cy="946116"/>
          </a:xfrm>
        </p:spPr>
        <p:txBody>
          <a:bodyPr/>
          <a:lstStyle/>
          <a:p>
            <a:r>
              <a:rPr lang="en-AU" sz="3400" b="1" dirty="0">
                <a:solidFill>
                  <a:schemeClr val="bg1"/>
                </a:solidFill>
                <a:latin typeface="Arial" panose="020B0604020202020204" pitchFamily="34" charset="0"/>
                <a:cs typeface="Arial" panose="020B0604020202020204" pitchFamily="34" charset="0"/>
              </a:rPr>
              <a:t>SUB Delegation </a:t>
            </a:r>
            <a:r>
              <a:rPr lang="en-AU" sz="3400" b="1" dirty="0" smtClean="0">
                <a:solidFill>
                  <a:schemeClr val="bg1"/>
                </a:solidFill>
                <a:latin typeface="Arial" panose="020B0604020202020204" pitchFamily="34" charset="0"/>
                <a:cs typeface="Arial" panose="020B0604020202020204" pitchFamily="34" charset="0"/>
              </a:rPr>
              <a:t>Services</a:t>
            </a:r>
            <a:endParaRPr lang="en-AU" sz="3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298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ABDC6"/>
        </a:solidFill>
        <a:effectLst/>
      </p:bgPr>
    </p:bg>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521075" y="342987"/>
            <a:ext cx="11041227" cy="946116"/>
          </a:xfrm>
        </p:spPr>
        <p:txBody>
          <a:bodyPr/>
          <a:lstStyle/>
          <a:p>
            <a:r>
              <a:rPr lang="en-AU" sz="4000" b="1" dirty="0">
                <a:solidFill>
                  <a:schemeClr val="bg1"/>
                </a:solidFill>
                <a:latin typeface="Arial" panose="020B0604020202020204" pitchFamily="34" charset="0"/>
                <a:cs typeface="Arial" panose="020B0604020202020204" pitchFamily="34" charset="0"/>
              </a:rPr>
              <a:t>Staffing</a:t>
            </a:r>
            <a:r>
              <a:rPr lang="en-AU" dirty="0"/>
              <a:t> </a:t>
            </a:r>
            <a:endParaRPr lang="en-AU" dirty="0">
              <a:latin typeface="+mn-lt"/>
            </a:endParaRPr>
          </a:p>
        </p:txBody>
      </p:sp>
      <p:sp>
        <p:nvSpPr>
          <p:cNvPr id="8" name="Content Placeholder 7"/>
          <p:cNvSpPr>
            <a:spLocks noGrp="1"/>
          </p:cNvSpPr>
          <p:nvPr>
            <p:ph idx="1"/>
          </p:nvPr>
        </p:nvSpPr>
        <p:spPr>
          <a:xfrm>
            <a:off x="500449" y="1480114"/>
            <a:ext cx="4399005" cy="1590540"/>
          </a:xfrm>
        </p:spPr>
        <p:txBody>
          <a:bodyPr>
            <a:normAutofit fontScale="85000" lnSpcReduction="10000"/>
          </a:bodyPr>
          <a:lstStyle/>
          <a:p>
            <a:pPr marL="0" lvl="2" indent="0">
              <a:lnSpc>
                <a:spcPct val="110000"/>
              </a:lnSpc>
              <a:buNone/>
            </a:pPr>
            <a:r>
              <a:rPr lang="en-AU" sz="2400" dirty="0" smtClean="0">
                <a:solidFill>
                  <a:schemeClr val="tx1"/>
                </a:solidFill>
                <a:latin typeface="Arial" panose="020B0604020202020204" pitchFamily="34" charset="0"/>
                <a:cs typeface="Arial" panose="020B0604020202020204" pitchFamily="34" charset="0"/>
              </a:rPr>
              <a:t>After March 2018 upgrade – </a:t>
            </a:r>
            <a:br>
              <a:rPr lang="en-AU" sz="2400" dirty="0" smtClean="0">
                <a:solidFill>
                  <a:schemeClr val="tx1"/>
                </a:solidFill>
                <a:latin typeface="Arial" panose="020B0604020202020204" pitchFamily="34" charset="0"/>
                <a:cs typeface="Arial" panose="020B0604020202020204" pitchFamily="34" charset="0"/>
              </a:rPr>
            </a:br>
            <a:r>
              <a:rPr lang="en-AU" sz="2400" dirty="0" smtClean="0">
                <a:solidFill>
                  <a:schemeClr val="tx1"/>
                </a:solidFill>
                <a:latin typeface="Arial" panose="020B0604020202020204" pitchFamily="34" charset="0"/>
                <a:cs typeface="Arial" panose="020B0604020202020204" pitchFamily="34" charset="0"/>
              </a:rPr>
              <a:t>Replaces </a:t>
            </a:r>
            <a:r>
              <a:rPr lang="en-AU" sz="2400" dirty="0">
                <a:solidFill>
                  <a:schemeClr val="tx1"/>
                </a:solidFill>
                <a:latin typeface="Arial" panose="020B0604020202020204" pitchFamily="34" charset="0"/>
                <a:cs typeface="Arial" panose="020B0604020202020204" pitchFamily="34" charset="0"/>
              </a:rPr>
              <a:t>manual </a:t>
            </a:r>
            <a:r>
              <a:rPr lang="en-AU" sz="2400" dirty="0" smtClean="0">
                <a:solidFill>
                  <a:schemeClr val="tx1"/>
                </a:solidFill>
                <a:latin typeface="Arial" panose="020B0604020202020204" pitchFamily="34" charset="0"/>
                <a:cs typeface="Arial" panose="020B0604020202020204" pitchFamily="34" charset="0"/>
              </a:rPr>
              <a:t>forms temp </a:t>
            </a:r>
            <a:r>
              <a:rPr lang="en-AU" sz="2400" dirty="0">
                <a:solidFill>
                  <a:schemeClr val="tx1"/>
                </a:solidFill>
                <a:latin typeface="Arial" panose="020B0604020202020204" pitchFamily="34" charset="0"/>
                <a:cs typeface="Arial" panose="020B0604020202020204" pitchFamily="34" charset="0"/>
              </a:rPr>
              <a:t>engagement and higher duties </a:t>
            </a:r>
            <a:r>
              <a:rPr lang="en-AU" sz="2400" dirty="0" smtClean="0">
                <a:solidFill>
                  <a:schemeClr val="tx1"/>
                </a:solidFill>
                <a:latin typeface="Arial" panose="020B0604020202020204" pitchFamily="34" charset="0"/>
                <a:cs typeface="Arial" panose="020B0604020202020204" pitchFamily="34" charset="0"/>
              </a:rPr>
              <a:t>forms.</a:t>
            </a:r>
            <a:endParaRPr lang="en-AU" sz="2400" dirty="0">
              <a:solidFill>
                <a:schemeClr val="tx1"/>
              </a:solidFill>
              <a:latin typeface="Arial" panose="020B0604020202020204" pitchFamily="34" charset="0"/>
              <a:cs typeface="Arial" panose="020B0604020202020204" pitchFamily="34" charset="0"/>
            </a:endParaRPr>
          </a:p>
          <a:p>
            <a:pPr marL="0" lvl="2" indent="0">
              <a:buNone/>
            </a:pPr>
            <a:r>
              <a:rPr lang="en-AU" dirty="0"/>
              <a:t> </a:t>
            </a:r>
            <a:r>
              <a:rPr lang="en-AU" dirty="0" smtClean="0"/>
              <a:t>     </a:t>
            </a:r>
            <a:endParaRPr lang="en-AU" dirty="0"/>
          </a:p>
          <a:p>
            <a:pPr lvl="2"/>
            <a:endParaRPr lang="en-AU" dirty="0"/>
          </a:p>
          <a:p>
            <a:endParaRPr lang="en-AU" dirty="0"/>
          </a:p>
        </p:txBody>
      </p:sp>
      <p:pic>
        <p:nvPicPr>
          <p:cNvPr id="2" name="Picture 1"/>
          <p:cNvPicPr>
            <a:picLocks noChangeAspect="1"/>
          </p:cNvPicPr>
          <p:nvPr/>
        </p:nvPicPr>
        <p:blipFill>
          <a:blip r:embed="rId4"/>
          <a:stretch>
            <a:fillRect/>
          </a:stretch>
        </p:blipFill>
        <p:spPr>
          <a:xfrm>
            <a:off x="5251622" y="3746327"/>
            <a:ext cx="6692514" cy="2804216"/>
          </a:xfrm>
          <a:prstGeom prst="rect">
            <a:avLst/>
          </a:prstGeom>
        </p:spPr>
      </p:pic>
      <p:pic>
        <p:nvPicPr>
          <p:cNvPr id="3" name="Picture 2"/>
          <p:cNvPicPr>
            <a:picLocks noChangeAspect="1"/>
          </p:cNvPicPr>
          <p:nvPr/>
        </p:nvPicPr>
        <p:blipFill>
          <a:blip r:embed="rId5"/>
          <a:stretch>
            <a:fillRect/>
          </a:stretch>
        </p:blipFill>
        <p:spPr>
          <a:xfrm>
            <a:off x="5270156" y="290388"/>
            <a:ext cx="6632517" cy="3170522"/>
          </a:xfrm>
          <a:prstGeom prst="rect">
            <a:avLst/>
          </a:prstGeom>
        </p:spPr>
      </p:pic>
      <p:pic>
        <p:nvPicPr>
          <p:cNvPr id="4" name="Picture 3"/>
          <p:cNvPicPr>
            <a:picLocks noChangeAspect="1"/>
          </p:cNvPicPr>
          <p:nvPr/>
        </p:nvPicPr>
        <p:blipFill>
          <a:blip r:embed="rId6"/>
          <a:stretch>
            <a:fillRect/>
          </a:stretch>
        </p:blipFill>
        <p:spPr>
          <a:xfrm>
            <a:off x="207709" y="3241384"/>
            <a:ext cx="2284675" cy="3280474"/>
          </a:xfrm>
          <a:prstGeom prst="rect">
            <a:avLst/>
          </a:prstGeom>
          <a:ln w="3175">
            <a:solidFill>
              <a:schemeClr val="tx1"/>
            </a:solidFill>
          </a:ln>
        </p:spPr>
      </p:pic>
      <p:pic>
        <p:nvPicPr>
          <p:cNvPr id="5" name="Picture 4"/>
          <p:cNvPicPr>
            <a:picLocks noChangeAspect="1"/>
          </p:cNvPicPr>
          <p:nvPr/>
        </p:nvPicPr>
        <p:blipFill>
          <a:blip r:embed="rId7"/>
          <a:stretch>
            <a:fillRect/>
          </a:stretch>
        </p:blipFill>
        <p:spPr>
          <a:xfrm>
            <a:off x="2624929" y="3224624"/>
            <a:ext cx="2342489" cy="3322353"/>
          </a:xfrm>
          <a:prstGeom prst="rect">
            <a:avLst/>
          </a:prstGeom>
          <a:ln w="3175">
            <a:solidFill>
              <a:schemeClr val="tx1"/>
            </a:solidFill>
          </a:ln>
        </p:spPr>
      </p:pic>
    </p:spTree>
    <p:extLst>
      <p:ext uri="{BB962C8B-B14F-4D97-AF65-F5344CB8AC3E}">
        <p14:creationId xmlns:p14="http://schemas.microsoft.com/office/powerpoint/2010/main" val="2881862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ABDC6"/>
        </a:solidFill>
        <a:effectLst/>
      </p:bgPr>
    </p:bg>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351693" y="342987"/>
            <a:ext cx="11210610" cy="946116"/>
          </a:xfrm>
        </p:spPr>
        <p:txBody>
          <a:bodyPr/>
          <a:lstStyle/>
          <a:p>
            <a:r>
              <a:rPr lang="en-AU" sz="4000" b="1" dirty="0" smtClean="0">
                <a:solidFill>
                  <a:schemeClr val="bg1"/>
                </a:solidFill>
                <a:latin typeface="Arial" panose="020B0604020202020204" pitchFamily="34" charset="0"/>
                <a:cs typeface="Arial" panose="020B0604020202020204" pitchFamily="34" charset="0"/>
              </a:rPr>
              <a:t>QUESTIONS FROM PREVIOUS CONFERENCE</a:t>
            </a:r>
            <a:r>
              <a:rPr lang="en-AU" dirty="0" smtClean="0"/>
              <a:t> </a:t>
            </a:r>
            <a:endParaRPr lang="en-AU" dirty="0">
              <a:latin typeface="+mn-lt"/>
            </a:endParaRPr>
          </a:p>
        </p:txBody>
      </p:sp>
      <p:sp>
        <p:nvSpPr>
          <p:cNvPr id="8" name="Content Placeholder 7"/>
          <p:cNvSpPr>
            <a:spLocks noGrp="1"/>
          </p:cNvSpPr>
          <p:nvPr>
            <p:ph idx="1"/>
          </p:nvPr>
        </p:nvSpPr>
        <p:spPr>
          <a:xfrm>
            <a:off x="521075" y="1480113"/>
            <a:ext cx="11041227" cy="5119979"/>
          </a:xfrm>
        </p:spPr>
        <p:txBody>
          <a:bodyPr>
            <a:noAutofit/>
          </a:bodyPr>
          <a:lstStyle/>
          <a:p>
            <a:pPr marL="0" lvl="2" indent="0">
              <a:lnSpc>
                <a:spcPct val="110000"/>
              </a:lnSpc>
              <a:buNone/>
            </a:pPr>
            <a:r>
              <a:rPr lang="en-AU" sz="3200" dirty="0" smtClean="0">
                <a:solidFill>
                  <a:schemeClr val="tx1"/>
                </a:solidFill>
                <a:latin typeface="Arial" panose="020B0604020202020204" pitchFamily="34" charset="0"/>
                <a:cs typeface="Arial" panose="020B0604020202020204" pitchFamily="34" charset="0"/>
              </a:rPr>
              <a:t>Will staff be able to access an Emergency contact list? </a:t>
            </a:r>
          </a:p>
          <a:p>
            <a:pPr marL="0" lvl="2" indent="0">
              <a:lnSpc>
                <a:spcPct val="110000"/>
              </a:lnSpc>
              <a:buNone/>
            </a:pPr>
            <a:r>
              <a:rPr lang="en-AU" sz="3200" dirty="0" smtClean="0">
                <a:solidFill>
                  <a:schemeClr val="tx1"/>
                </a:solidFill>
                <a:latin typeface="Arial" panose="020B0604020202020204" pitchFamily="34" charset="0"/>
                <a:cs typeface="Arial" panose="020B0604020202020204" pitchFamily="34" charset="0"/>
              </a:rPr>
              <a:t>How will I engage a new casual employee?</a:t>
            </a:r>
          </a:p>
          <a:p>
            <a:pPr marL="0" lvl="2" indent="0">
              <a:lnSpc>
                <a:spcPct val="110000"/>
              </a:lnSpc>
              <a:buNone/>
            </a:pPr>
            <a:r>
              <a:rPr lang="en-AU" sz="3200" dirty="0" smtClean="0">
                <a:solidFill>
                  <a:schemeClr val="tx1"/>
                </a:solidFill>
                <a:latin typeface="Arial" panose="020B0604020202020204" pitchFamily="34" charset="0"/>
                <a:cs typeface="Arial" panose="020B0604020202020204" pitchFamily="34" charset="0"/>
              </a:rPr>
              <a:t>What training will be given to schools?</a:t>
            </a:r>
          </a:p>
          <a:p>
            <a:pPr marL="0" lvl="2" indent="0">
              <a:lnSpc>
                <a:spcPct val="110000"/>
              </a:lnSpc>
              <a:buNone/>
            </a:pPr>
            <a:r>
              <a:rPr lang="en-AU" sz="3200" dirty="0" smtClean="0">
                <a:solidFill>
                  <a:schemeClr val="tx1"/>
                </a:solidFill>
                <a:latin typeface="Arial" panose="020B0604020202020204" pitchFamily="34" charset="0"/>
                <a:cs typeface="Arial" panose="020B0604020202020204" pitchFamily="34" charset="0"/>
              </a:rPr>
              <a:t>When will new temporary engagement forms be out?</a:t>
            </a:r>
          </a:p>
          <a:p>
            <a:pPr marL="0" lvl="2" indent="0">
              <a:lnSpc>
                <a:spcPct val="110000"/>
              </a:lnSpc>
              <a:buNone/>
            </a:pPr>
            <a:r>
              <a:rPr lang="en-AU" sz="3200" dirty="0" smtClean="0">
                <a:solidFill>
                  <a:schemeClr val="tx1"/>
                </a:solidFill>
                <a:latin typeface="Arial" panose="020B0604020202020204" pitchFamily="34" charset="0"/>
                <a:cs typeface="Arial" panose="020B0604020202020204" pitchFamily="34" charset="0"/>
              </a:rPr>
              <a:t>Will the payslip show a breakdown of additional hours?</a:t>
            </a:r>
          </a:p>
          <a:p>
            <a:pPr marL="0" lvl="2" indent="0">
              <a:lnSpc>
                <a:spcPct val="110000"/>
              </a:lnSpc>
              <a:buNone/>
            </a:pPr>
            <a:r>
              <a:rPr lang="en-AU" sz="3200" dirty="0" smtClean="0">
                <a:solidFill>
                  <a:schemeClr val="tx1"/>
                </a:solidFill>
                <a:latin typeface="Arial" panose="020B0604020202020204" pitchFamily="34" charset="0"/>
                <a:cs typeface="Arial" panose="020B0604020202020204" pitchFamily="34" charset="0"/>
              </a:rPr>
              <a:t>Can I change the G/L codes if error is made?</a:t>
            </a:r>
          </a:p>
          <a:p>
            <a:pPr marL="0" lvl="2" indent="0">
              <a:lnSpc>
                <a:spcPct val="110000"/>
              </a:lnSpc>
              <a:buNone/>
            </a:pPr>
            <a:r>
              <a:rPr lang="en-AU" sz="3200" dirty="0" smtClean="0">
                <a:solidFill>
                  <a:schemeClr val="tx1"/>
                </a:solidFill>
                <a:latin typeface="Arial" panose="020B0604020202020204" pitchFamily="34" charset="0"/>
                <a:cs typeface="Arial" panose="020B0604020202020204" pitchFamily="34" charset="0"/>
              </a:rPr>
              <a:t>Will be use CEPs codes?</a:t>
            </a:r>
          </a:p>
          <a:p>
            <a:pPr marL="0" lvl="2" indent="0">
              <a:lnSpc>
                <a:spcPct val="110000"/>
              </a:lnSpc>
              <a:buNone/>
            </a:pPr>
            <a:endParaRPr lang="en-AU" sz="2400" dirty="0" smtClean="0">
              <a:solidFill>
                <a:schemeClr val="tx1"/>
              </a:solidFill>
              <a:latin typeface="Arial" panose="020B0604020202020204" pitchFamily="34" charset="0"/>
              <a:cs typeface="Arial" panose="020B0604020202020204" pitchFamily="34" charset="0"/>
            </a:endParaRPr>
          </a:p>
          <a:p>
            <a:pPr marL="0" lvl="2" indent="0">
              <a:lnSpc>
                <a:spcPct val="110000"/>
              </a:lnSpc>
              <a:buNone/>
            </a:pPr>
            <a:endParaRPr lang="en-AU" sz="2400" dirty="0">
              <a:solidFill>
                <a:schemeClr val="tx1"/>
              </a:solidFill>
              <a:latin typeface="Arial" panose="020B0604020202020204" pitchFamily="34" charset="0"/>
              <a:cs typeface="Arial" panose="020B0604020202020204" pitchFamily="34" charset="0"/>
            </a:endParaRPr>
          </a:p>
          <a:p>
            <a:pPr marL="0" lvl="2" indent="0">
              <a:buNone/>
            </a:pPr>
            <a:r>
              <a:rPr lang="en-AU" sz="1800" dirty="0"/>
              <a:t> </a:t>
            </a:r>
            <a:r>
              <a:rPr lang="en-AU" sz="1800" dirty="0" smtClean="0"/>
              <a:t>     </a:t>
            </a:r>
            <a:endParaRPr lang="en-AU" sz="1800" dirty="0"/>
          </a:p>
          <a:p>
            <a:pPr lvl="2"/>
            <a:endParaRPr lang="en-AU" sz="1800" dirty="0"/>
          </a:p>
          <a:p>
            <a:endParaRPr lang="en-AU" sz="1800" dirty="0"/>
          </a:p>
        </p:txBody>
      </p:sp>
    </p:spTree>
    <p:extLst>
      <p:ext uri="{BB962C8B-B14F-4D97-AF65-F5344CB8AC3E}">
        <p14:creationId xmlns:p14="http://schemas.microsoft.com/office/powerpoint/2010/main" val="324901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311348" y="869674"/>
            <a:ext cx="5880652" cy="5988326"/>
          </a:xfrm>
          <a:prstGeom prst="rect">
            <a:avLst/>
          </a:prstGeom>
          <a:solidFill>
            <a:srgbClr val="4AB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6857169" y="1985736"/>
            <a:ext cx="5083593" cy="12331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lnSpc>
                <a:spcPct val="120000"/>
              </a:lnSpc>
            </a:pPr>
            <a:r>
              <a:rPr lang="en-AU" sz="3200" b="1" kern="0" dirty="0">
                <a:solidFill>
                  <a:schemeClr val="bg1"/>
                </a:solidFill>
                <a:latin typeface="Arial" panose="020B0604020202020204" pitchFamily="34" charset="0"/>
                <a:cs typeface="Arial" panose="020B0604020202020204" pitchFamily="34" charset="0"/>
                <a:sym typeface="Helvetica Light"/>
              </a:rPr>
              <a:t>Why </a:t>
            </a:r>
            <a:r>
              <a:rPr lang="en-AU" sz="3200" kern="0" dirty="0">
                <a:solidFill>
                  <a:schemeClr val="bg1"/>
                </a:solidFill>
                <a:latin typeface="Arial" panose="020B0604020202020204" pitchFamily="34" charset="0"/>
                <a:cs typeface="Arial" panose="020B0604020202020204" pitchFamily="34" charset="0"/>
                <a:sym typeface="Helvetica Light"/>
              </a:rPr>
              <a:t>are we changing our </a:t>
            </a:r>
            <a:r>
              <a:rPr lang="en-AU" sz="3200" kern="0" dirty="0" smtClean="0">
                <a:solidFill>
                  <a:schemeClr val="bg1"/>
                </a:solidFill>
                <a:latin typeface="Arial" panose="020B0604020202020204" pitchFamily="34" charset="0"/>
                <a:cs typeface="Arial" panose="020B0604020202020204" pitchFamily="34" charset="0"/>
                <a:sym typeface="Helvetica Light"/>
              </a:rPr>
              <a:t/>
            </a:r>
            <a:br>
              <a:rPr lang="en-AU" sz="3200" kern="0" dirty="0" smtClean="0">
                <a:solidFill>
                  <a:schemeClr val="bg1"/>
                </a:solidFill>
                <a:latin typeface="Arial" panose="020B0604020202020204" pitchFamily="34" charset="0"/>
                <a:cs typeface="Arial" panose="020B0604020202020204" pitchFamily="34" charset="0"/>
                <a:sym typeface="Helvetica Light"/>
              </a:rPr>
            </a:br>
            <a:r>
              <a:rPr lang="en-AU" sz="3200" b="1" kern="0" dirty="0" smtClean="0">
                <a:solidFill>
                  <a:schemeClr val="bg1"/>
                </a:solidFill>
                <a:latin typeface="Arial" panose="020B0604020202020204" pitchFamily="34" charset="0"/>
                <a:cs typeface="Arial" panose="020B0604020202020204" pitchFamily="34" charset="0"/>
                <a:sym typeface="Helvetica Light"/>
              </a:rPr>
              <a:t>HR </a:t>
            </a:r>
            <a:r>
              <a:rPr lang="en-AU" sz="3200" b="1" kern="0" dirty="0">
                <a:solidFill>
                  <a:schemeClr val="bg1"/>
                </a:solidFill>
                <a:latin typeface="Arial" panose="020B0604020202020204" pitchFamily="34" charset="0"/>
                <a:cs typeface="Arial" panose="020B0604020202020204" pitchFamily="34" charset="0"/>
                <a:sym typeface="Helvetica Light"/>
              </a:rPr>
              <a:t>Payroll systems</a:t>
            </a:r>
            <a:r>
              <a:rPr lang="en-AU" sz="3200" kern="0" dirty="0">
                <a:solidFill>
                  <a:schemeClr val="bg1"/>
                </a:solidFill>
                <a:latin typeface="Arial" panose="020B0604020202020204" pitchFamily="34" charset="0"/>
                <a:cs typeface="Arial" panose="020B0604020202020204" pitchFamily="34" charset="0"/>
                <a:sym typeface="Helvetica Light"/>
              </a:rPr>
              <a:t>?</a:t>
            </a:r>
          </a:p>
        </p:txBody>
      </p:sp>
      <p:sp>
        <p:nvSpPr>
          <p:cNvPr id="14" name="TextBox 13"/>
          <p:cNvSpPr txBox="1"/>
          <p:nvPr/>
        </p:nvSpPr>
        <p:spPr>
          <a:xfrm>
            <a:off x="6302563" y="928342"/>
            <a:ext cx="5889437" cy="789960"/>
          </a:xfrm>
          <a:prstGeom prst="rect">
            <a:avLst/>
          </a:prstGeom>
          <a:no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lnSpc>
                <a:spcPct val="120000"/>
              </a:lnSpc>
            </a:pPr>
            <a:r>
              <a:rPr lang="en-AU" sz="4000" b="1" kern="0" dirty="0" smtClean="0">
                <a:solidFill>
                  <a:schemeClr val="bg1"/>
                </a:solidFill>
                <a:latin typeface="Arial" panose="020B0604020202020204" pitchFamily="34" charset="0"/>
                <a:cs typeface="Arial" panose="020B0604020202020204" pitchFamily="34" charset="0"/>
                <a:sym typeface="Helvetica Light"/>
              </a:rPr>
              <a:t>1</a:t>
            </a:r>
            <a:r>
              <a:rPr lang="en-AU" sz="4000" b="1" kern="0" dirty="0">
                <a:solidFill>
                  <a:schemeClr val="bg1"/>
                </a:solidFill>
                <a:latin typeface="Arial" panose="020B0604020202020204" pitchFamily="34" charset="0"/>
                <a:cs typeface="Arial" panose="020B0604020202020204" pitchFamily="34" charset="0"/>
                <a:sym typeface="Helvetica Light"/>
              </a:rPr>
              <a:t>. WHY?</a:t>
            </a:r>
          </a:p>
        </p:txBody>
      </p:sp>
      <p:sp>
        <p:nvSpPr>
          <p:cNvPr id="19" name="Rectangle 18"/>
          <p:cNvSpPr/>
          <p:nvPr/>
        </p:nvSpPr>
        <p:spPr>
          <a:xfrm>
            <a:off x="6808307" y="3417593"/>
            <a:ext cx="4671391" cy="3003130"/>
          </a:xfrm>
          <a:prstGeom prst="rect">
            <a:avLst/>
          </a:prstGeom>
        </p:spPr>
        <p:txBody>
          <a:bodyPr wrap="square">
            <a:spAutoFit/>
          </a:bodyPr>
          <a:lstStyle/>
          <a:p>
            <a:pPr marL="0" lvl="2" defTabSz="412750" fontAlgn="base" hangingPunct="0">
              <a:lnSpc>
                <a:spcPct val="120000"/>
              </a:lnSpc>
              <a:spcAft>
                <a:spcPts val="1050"/>
              </a:spcAft>
              <a:defRPr/>
            </a:pPr>
            <a:r>
              <a:rPr lang="en-AU" kern="0" dirty="0">
                <a:solidFill>
                  <a:srgbClr val="333333"/>
                </a:solidFill>
                <a:latin typeface="Arial" panose="020B0604020202020204" pitchFamily="34" charset="0"/>
                <a:cs typeface="Arial" panose="020B0604020202020204" pitchFamily="34" charset="0"/>
                <a:sym typeface="Helvetica Light"/>
              </a:rPr>
              <a:t>The current HR Payroll system is over </a:t>
            </a:r>
            <a:br>
              <a:rPr lang="en-AU" kern="0" dirty="0">
                <a:solidFill>
                  <a:srgbClr val="333333"/>
                </a:solidFill>
                <a:latin typeface="Arial" panose="020B0604020202020204" pitchFamily="34" charset="0"/>
                <a:cs typeface="Arial" panose="020B0604020202020204" pitchFamily="34" charset="0"/>
                <a:sym typeface="Helvetica Light"/>
              </a:rPr>
            </a:br>
            <a:r>
              <a:rPr lang="en-AU" kern="0" dirty="0" smtClean="0">
                <a:solidFill>
                  <a:srgbClr val="333333"/>
                </a:solidFill>
                <a:latin typeface="Arial" panose="020B0604020202020204" pitchFamily="34" charset="0"/>
                <a:cs typeface="Arial" panose="020B0604020202020204" pitchFamily="34" charset="0"/>
                <a:sym typeface="Helvetica Light"/>
              </a:rPr>
              <a:t>20 </a:t>
            </a:r>
            <a:r>
              <a:rPr lang="en-AU" kern="0" dirty="0">
                <a:solidFill>
                  <a:srgbClr val="333333"/>
                </a:solidFill>
                <a:latin typeface="Arial" panose="020B0604020202020204" pitchFamily="34" charset="0"/>
                <a:cs typeface="Arial" panose="020B0604020202020204" pitchFamily="34" charset="0"/>
                <a:sym typeface="Helvetica Light"/>
              </a:rPr>
              <a:t>years old and has reached the end of </a:t>
            </a:r>
            <a:r>
              <a:rPr lang="en-AU" kern="0" dirty="0" smtClean="0">
                <a:solidFill>
                  <a:srgbClr val="333333"/>
                </a:solidFill>
                <a:latin typeface="Arial" panose="020B0604020202020204" pitchFamily="34" charset="0"/>
                <a:cs typeface="Arial" panose="020B0604020202020204" pitchFamily="34" charset="0"/>
                <a:sym typeface="Helvetica Light"/>
              </a:rPr>
              <a:t/>
            </a:r>
            <a:br>
              <a:rPr lang="en-AU" kern="0" dirty="0" smtClean="0">
                <a:solidFill>
                  <a:srgbClr val="333333"/>
                </a:solidFill>
                <a:latin typeface="Arial" panose="020B0604020202020204" pitchFamily="34" charset="0"/>
                <a:cs typeface="Arial" panose="020B0604020202020204" pitchFamily="34" charset="0"/>
                <a:sym typeface="Helvetica Light"/>
              </a:rPr>
            </a:br>
            <a:r>
              <a:rPr lang="en-AU" kern="0" dirty="0" smtClean="0">
                <a:solidFill>
                  <a:srgbClr val="333333"/>
                </a:solidFill>
                <a:latin typeface="Arial" panose="020B0604020202020204" pitchFamily="34" charset="0"/>
                <a:cs typeface="Arial" panose="020B0604020202020204" pitchFamily="34" charset="0"/>
                <a:sym typeface="Helvetica Light"/>
              </a:rPr>
              <a:t>its </a:t>
            </a:r>
            <a:r>
              <a:rPr lang="en-AU" kern="0" dirty="0">
                <a:solidFill>
                  <a:srgbClr val="333333"/>
                </a:solidFill>
                <a:latin typeface="Arial" panose="020B0604020202020204" pitchFamily="34" charset="0"/>
                <a:cs typeface="Arial" panose="020B0604020202020204" pitchFamily="34" charset="0"/>
                <a:sym typeface="Helvetica Light"/>
              </a:rPr>
              <a:t>serviceable life. </a:t>
            </a:r>
          </a:p>
          <a:p>
            <a:pPr marL="0" lvl="2" defTabSz="412750" fontAlgn="base" hangingPunct="0">
              <a:lnSpc>
                <a:spcPct val="120000"/>
              </a:lnSpc>
              <a:spcAft>
                <a:spcPts val="1050"/>
              </a:spcAft>
              <a:defRPr/>
            </a:pPr>
            <a:r>
              <a:rPr lang="en-AU" kern="0" dirty="0" smtClean="0">
                <a:solidFill>
                  <a:srgbClr val="333333"/>
                </a:solidFill>
                <a:latin typeface="Arial" panose="020B0604020202020204" pitchFamily="34" charset="0"/>
                <a:cs typeface="Arial" panose="020B0604020202020204" pitchFamily="34" charset="0"/>
                <a:sym typeface="Helvetica Light"/>
              </a:rPr>
              <a:t>The </a:t>
            </a:r>
            <a:r>
              <a:rPr lang="en-AU" kern="0" dirty="0">
                <a:solidFill>
                  <a:srgbClr val="333333"/>
                </a:solidFill>
                <a:latin typeface="Arial" panose="020B0604020202020204" pitchFamily="34" charset="0"/>
                <a:cs typeface="Arial" panose="020B0604020202020204" pitchFamily="34" charset="0"/>
                <a:sym typeface="Helvetica Light"/>
              </a:rPr>
              <a:t>department is moving to a flexible, </a:t>
            </a:r>
            <a:r>
              <a:rPr lang="en-AU" kern="0" dirty="0" smtClean="0">
                <a:solidFill>
                  <a:srgbClr val="333333"/>
                </a:solidFill>
                <a:latin typeface="Arial" panose="020B0604020202020204" pitchFamily="34" charset="0"/>
                <a:cs typeface="Arial" panose="020B0604020202020204" pitchFamily="34" charset="0"/>
                <a:sym typeface="Helvetica Light"/>
              </a:rPr>
              <a:t/>
            </a:r>
            <a:br>
              <a:rPr lang="en-AU" kern="0" dirty="0" smtClean="0">
                <a:solidFill>
                  <a:srgbClr val="333333"/>
                </a:solidFill>
                <a:latin typeface="Arial" panose="020B0604020202020204" pitchFamily="34" charset="0"/>
                <a:cs typeface="Arial" panose="020B0604020202020204" pitchFamily="34" charset="0"/>
                <a:sym typeface="Helvetica Light"/>
              </a:rPr>
            </a:br>
            <a:r>
              <a:rPr lang="en-AU" kern="0" dirty="0" smtClean="0">
                <a:solidFill>
                  <a:srgbClr val="333333"/>
                </a:solidFill>
                <a:latin typeface="Arial" panose="020B0604020202020204" pitchFamily="34" charset="0"/>
                <a:cs typeface="Arial" panose="020B0604020202020204" pitchFamily="34" charset="0"/>
                <a:sym typeface="Helvetica Light"/>
              </a:rPr>
              <a:t>up-to-date </a:t>
            </a:r>
            <a:r>
              <a:rPr lang="en-AU" kern="0" dirty="0">
                <a:solidFill>
                  <a:srgbClr val="333333"/>
                </a:solidFill>
                <a:latin typeface="Arial" panose="020B0604020202020204" pitchFamily="34" charset="0"/>
                <a:cs typeface="Arial" panose="020B0604020202020204" pitchFamily="34" charset="0"/>
                <a:sym typeface="Helvetica Light"/>
              </a:rPr>
              <a:t>SAP based system with all the </a:t>
            </a:r>
            <a:r>
              <a:rPr lang="en-AU" kern="0" dirty="0" smtClean="0">
                <a:solidFill>
                  <a:srgbClr val="333333"/>
                </a:solidFill>
                <a:latin typeface="Arial" panose="020B0604020202020204" pitchFamily="34" charset="0"/>
                <a:cs typeface="Arial" panose="020B0604020202020204" pitchFamily="34" charset="0"/>
                <a:sym typeface="Helvetica Light"/>
              </a:rPr>
              <a:t/>
            </a:r>
            <a:br>
              <a:rPr lang="en-AU" kern="0" dirty="0" smtClean="0">
                <a:solidFill>
                  <a:srgbClr val="333333"/>
                </a:solidFill>
                <a:latin typeface="Arial" panose="020B0604020202020204" pitchFamily="34" charset="0"/>
                <a:cs typeface="Arial" panose="020B0604020202020204" pitchFamily="34" charset="0"/>
                <a:sym typeface="Helvetica Light"/>
              </a:rPr>
            </a:br>
            <a:r>
              <a:rPr lang="en-AU" kern="0" dirty="0" smtClean="0">
                <a:solidFill>
                  <a:srgbClr val="333333"/>
                </a:solidFill>
                <a:latin typeface="Arial" panose="020B0604020202020204" pitchFamily="34" charset="0"/>
                <a:cs typeface="Arial" panose="020B0604020202020204" pitchFamily="34" charset="0"/>
                <a:sym typeface="Helvetica Light"/>
              </a:rPr>
              <a:t>familiar </a:t>
            </a:r>
            <a:r>
              <a:rPr lang="en-AU" kern="0" dirty="0">
                <a:solidFill>
                  <a:srgbClr val="333333"/>
                </a:solidFill>
                <a:latin typeface="Arial" panose="020B0604020202020204" pitchFamily="34" charset="0"/>
                <a:cs typeface="Arial" panose="020B0604020202020204" pitchFamily="34" charset="0"/>
                <a:sym typeface="Helvetica Light"/>
              </a:rPr>
              <a:t>features of the current system</a:t>
            </a:r>
            <a:r>
              <a:rPr lang="en-AU" kern="0" dirty="0" smtClean="0">
                <a:solidFill>
                  <a:srgbClr val="333333"/>
                </a:solidFill>
                <a:latin typeface="Arial" panose="020B0604020202020204" pitchFamily="34" charset="0"/>
                <a:cs typeface="Arial" panose="020B0604020202020204" pitchFamily="34" charset="0"/>
                <a:sym typeface="Helvetica Light"/>
              </a:rPr>
              <a:t>.</a:t>
            </a:r>
          </a:p>
          <a:p>
            <a:pPr marL="0" lvl="2" defTabSz="412750" fontAlgn="base" hangingPunct="0">
              <a:lnSpc>
                <a:spcPct val="120000"/>
              </a:lnSpc>
              <a:spcAft>
                <a:spcPts val="1050"/>
              </a:spcAft>
              <a:defRPr/>
            </a:pPr>
            <a:r>
              <a:rPr lang="en-AU" kern="0" dirty="0">
                <a:solidFill>
                  <a:srgbClr val="333333"/>
                </a:solidFill>
                <a:latin typeface="Arial" panose="020B0604020202020204" pitchFamily="34" charset="0"/>
                <a:cs typeface="Arial" panose="020B0604020202020204" pitchFamily="34" charset="0"/>
                <a:sym typeface="Helvetica Light"/>
              </a:rPr>
              <a:t>It has been designed to serve us now and </a:t>
            </a:r>
            <a:r>
              <a:rPr lang="en-AU" kern="0" dirty="0" smtClean="0">
                <a:solidFill>
                  <a:srgbClr val="333333"/>
                </a:solidFill>
                <a:latin typeface="Arial" panose="020B0604020202020204" pitchFamily="34" charset="0"/>
                <a:cs typeface="Arial" panose="020B0604020202020204" pitchFamily="34" charset="0"/>
                <a:sym typeface="Helvetica Light"/>
              </a:rPr>
              <a:t/>
            </a:r>
            <a:br>
              <a:rPr lang="en-AU" kern="0" dirty="0" smtClean="0">
                <a:solidFill>
                  <a:srgbClr val="333333"/>
                </a:solidFill>
                <a:latin typeface="Arial" panose="020B0604020202020204" pitchFamily="34" charset="0"/>
                <a:cs typeface="Arial" panose="020B0604020202020204" pitchFamily="34" charset="0"/>
                <a:sym typeface="Helvetica Light"/>
              </a:rPr>
            </a:br>
            <a:r>
              <a:rPr lang="en-AU" kern="0" dirty="0" smtClean="0">
                <a:solidFill>
                  <a:srgbClr val="333333"/>
                </a:solidFill>
                <a:latin typeface="Arial" panose="020B0604020202020204" pitchFamily="34" charset="0"/>
                <a:cs typeface="Arial" panose="020B0604020202020204" pitchFamily="34" charset="0"/>
                <a:sym typeface="Helvetica Light"/>
              </a:rPr>
              <a:t>into </a:t>
            </a:r>
            <a:r>
              <a:rPr lang="en-AU" kern="0" dirty="0">
                <a:solidFill>
                  <a:srgbClr val="333333"/>
                </a:solidFill>
                <a:latin typeface="Arial" panose="020B0604020202020204" pitchFamily="34" charset="0"/>
                <a:cs typeface="Arial" panose="020B0604020202020204" pitchFamily="34" charset="0"/>
                <a:sym typeface="Helvetica Light"/>
              </a:rPr>
              <a:t>the future</a:t>
            </a:r>
            <a:r>
              <a:rPr lang="en-AU" kern="0" dirty="0" smtClean="0">
                <a:solidFill>
                  <a:srgbClr val="333333"/>
                </a:solidFill>
                <a:latin typeface="Arial" panose="020B0604020202020204" pitchFamily="34" charset="0"/>
                <a:cs typeface="Arial" panose="020B0604020202020204" pitchFamily="34" charset="0"/>
                <a:sym typeface="Helvetica Light"/>
              </a:rPr>
              <a:t>.</a:t>
            </a:r>
            <a:endParaRPr lang="en-AU" kern="0" dirty="0">
              <a:solidFill>
                <a:srgbClr val="333333"/>
              </a:solidFill>
              <a:latin typeface="Arial" panose="020B0604020202020204" pitchFamily="34" charset="0"/>
              <a:cs typeface="Arial" panose="020B0604020202020204" pitchFamily="34" charset="0"/>
              <a:sym typeface="Helvetica Light"/>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952" y="174986"/>
            <a:ext cx="1545339" cy="548641"/>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6300"/>
            <a:ext cx="6311900" cy="5981700"/>
          </a:xfrm>
          <a:prstGeom prst="rect">
            <a:avLst/>
          </a:prstGeom>
        </p:spPr>
      </p:pic>
    </p:spTree>
    <p:extLst>
      <p:ext uri="{BB962C8B-B14F-4D97-AF65-F5344CB8AC3E}">
        <p14:creationId xmlns:p14="http://schemas.microsoft.com/office/powerpoint/2010/main" val="3490932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869674"/>
            <a:ext cx="12192000" cy="5988326"/>
          </a:xfrm>
          <a:prstGeom prst="rect">
            <a:avLst/>
          </a:prstGeom>
          <a:solidFill>
            <a:srgbClr val="4AB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3662570" y="1013786"/>
            <a:ext cx="8259417" cy="5665304"/>
          </a:xfrm>
          <a:prstGeom prst="rect">
            <a:avLst/>
          </a:prstGeom>
          <a:solidFill>
            <a:schemeClr val="bg1"/>
          </a:solidFill>
          <a:ln w="38100">
            <a:solidFill>
              <a:srgbClr val="4ABDC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952" y="174986"/>
            <a:ext cx="1545339" cy="548641"/>
          </a:xfrm>
          <a:prstGeom prst="rect">
            <a:avLst/>
          </a:prstGeom>
        </p:spPr>
      </p:pic>
      <p:sp>
        <p:nvSpPr>
          <p:cNvPr id="35" name="TextBox 34"/>
          <p:cNvSpPr txBox="1"/>
          <p:nvPr/>
        </p:nvSpPr>
        <p:spPr>
          <a:xfrm>
            <a:off x="3602150" y="185489"/>
            <a:ext cx="9303305" cy="553998"/>
          </a:xfrm>
          <a:prstGeom prst="rect">
            <a:avLst/>
          </a:prstGeom>
          <a:noFill/>
        </p:spPr>
        <p:txBody>
          <a:bodyPr wrap="square" rtlCol="0">
            <a:spAutoFit/>
          </a:bodyPr>
          <a:lstStyle/>
          <a:p>
            <a:r>
              <a:rPr lang="en-AU" sz="2900" b="1" dirty="0">
                <a:solidFill>
                  <a:srgbClr val="0D8585"/>
                </a:solidFill>
                <a:latin typeface="Arial" panose="020B0604020202020204" pitchFamily="34" charset="0"/>
                <a:cs typeface="Arial" panose="020B0604020202020204" pitchFamily="34" charset="0"/>
              </a:rPr>
              <a:t>HR payroll program </a:t>
            </a:r>
            <a:r>
              <a:rPr lang="en-AU" sz="2900" dirty="0">
                <a:solidFill>
                  <a:srgbClr val="0D8585"/>
                </a:solidFill>
                <a:latin typeface="Arial" panose="020B0604020202020204" pitchFamily="34" charset="0"/>
                <a:cs typeface="Arial" panose="020B0604020202020204" pitchFamily="34" charset="0"/>
              </a:rPr>
              <a:t>is replacing </a:t>
            </a:r>
            <a:r>
              <a:rPr lang="en-AU" sz="2900" b="1" dirty="0">
                <a:latin typeface="Arial" panose="020B0604020202020204" pitchFamily="34" charset="0"/>
                <a:cs typeface="Arial" panose="020B0604020202020204" pitchFamily="34" charset="0"/>
              </a:rPr>
              <a:t>5</a:t>
            </a:r>
            <a:r>
              <a:rPr lang="en-AU" sz="2900" b="1" dirty="0">
                <a:solidFill>
                  <a:srgbClr val="0D8585"/>
                </a:solidFill>
                <a:latin typeface="Arial" panose="020B0604020202020204" pitchFamily="34" charset="0"/>
                <a:cs typeface="Arial" panose="020B0604020202020204" pitchFamily="34" charset="0"/>
              </a:rPr>
              <a:t> </a:t>
            </a:r>
            <a:r>
              <a:rPr lang="en-AU" sz="2900" dirty="0">
                <a:solidFill>
                  <a:srgbClr val="0D8585"/>
                </a:solidFill>
                <a:latin typeface="Arial" panose="020B0604020202020204" pitchFamily="34" charset="0"/>
                <a:cs typeface="Arial" panose="020B0604020202020204" pitchFamily="34" charset="0"/>
              </a:rPr>
              <a:t>legacy systems</a:t>
            </a:r>
          </a:p>
        </p:txBody>
      </p:sp>
      <p:pic>
        <p:nvPicPr>
          <p:cNvPr id="4" name="Picture 3">
            <a:extLst>
              <a:ext uri="{FF2B5EF4-FFF2-40B4-BE49-F238E27FC236}">
                <a16:creationId xmlns:a16="http://schemas.microsoft.com/office/drawing/2014/main" xmlns="" id="{3B6F21DB-4C95-4217-BB8B-C8AAD72576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9263" y="1058525"/>
            <a:ext cx="7934599" cy="5576086"/>
          </a:xfrm>
          <a:prstGeom prst="rect">
            <a:avLst/>
          </a:prstGeom>
        </p:spPr>
      </p:pic>
      <p:sp>
        <p:nvSpPr>
          <p:cNvPr id="9" name="TextBox 8">
            <a:extLst>
              <a:ext uri="{FF2B5EF4-FFF2-40B4-BE49-F238E27FC236}">
                <a16:creationId xmlns:a16="http://schemas.microsoft.com/office/drawing/2014/main" xmlns="" id="{55E0DEB0-B3D9-40CF-8C69-BB37AA2FC0A3}"/>
              </a:ext>
            </a:extLst>
          </p:cNvPr>
          <p:cNvSpPr txBox="1"/>
          <p:nvPr/>
        </p:nvSpPr>
        <p:spPr>
          <a:xfrm>
            <a:off x="352775" y="1251737"/>
            <a:ext cx="3071145" cy="5109091"/>
          </a:xfrm>
          <a:prstGeom prst="rect">
            <a:avLst/>
          </a:prstGeom>
          <a:noFill/>
        </p:spPr>
        <p:txBody>
          <a:bodyPr wrap="square" rtlCol="0">
            <a:spAutoFit/>
          </a:bodyPr>
          <a:lstStyle/>
          <a:p>
            <a:pPr>
              <a:spcBef>
                <a:spcPts val="1200"/>
              </a:spcBef>
            </a:pPr>
            <a:r>
              <a:rPr lang="en-AU" b="1" dirty="0">
                <a:latin typeface="Arial" panose="020B0604020202020204" pitchFamily="34" charset="0"/>
                <a:cs typeface="Arial" panose="020B0604020202020204" pitchFamily="34" charset="0"/>
              </a:rPr>
              <a:t>We are replacing:</a:t>
            </a:r>
          </a:p>
          <a:p>
            <a:pPr marL="342900" indent="-342900">
              <a:spcBef>
                <a:spcPts val="1200"/>
              </a:spcBef>
              <a:spcAft>
                <a:spcPts val="1200"/>
              </a:spcAft>
              <a:buFont typeface="+mj-lt"/>
              <a:buAutoNum type="arabicPeriod"/>
            </a:pPr>
            <a:r>
              <a:rPr lang="en-AU" b="1" dirty="0">
                <a:solidFill>
                  <a:schemeClr val="bg1"/>
                </a:solidFill>
                <a:latin typeface="Arial" panose="020B0604020202020204" pitchFamily="34" charset="0"/>
                <a:cs typeface="Arial" panose="020B0604020202020204" pitchFamily="34" charset="0"/>
              </a:rPr>
              <a:t>CEPS – casual payroll</a:t>
            </a:r>
          </a:p>
          <a:p>
            <a:pPr marL="342900" indent="-342900">
              <a:spcBef>
                <a:spcPts val="1200"/>
              </a:spcBef>
              <a:spcAft>
                <a:spcPts val="1200"/>
              </a:spcAft>
              <a:buFont typeface="+mj-lt"/>
              <a:buAutoNum type="arabicPeriod"/>
            </a:pPr>
            <a:r>
              <a:rPr lang="en-AU" b="1" dirty="0">
                <a:solidFill>
                  <a:schemeClr val="bg1"/>
                </a:solidFill>
                <a:latin typeface="Arial" panose="020B0604020202020204" pitchFamily="34" charset="0"/>
                <a:cs typeface="Arial" panose="020B0604020202020204" pitchFamily="34" charset="0"/>
              </a:rPr>
              <a:t>PEPS – permanent payroll</a:t>
            </a:r>
          </a:p>
          <a:p>
            <a:pPr marL="342900" indent="-342900">
              <a:spcBef>
                <a:spcPts val="1200"/>
              </a:spcBef>
              <a:spcAft>
                <a:spcPts val="1200"/>
              </a:spcAft>
              <a:buFont typeface="+mj-lt"/>
              <a:buAutoNum type="arabicPeriod"/>
            </a:pPr>
            <a:r>
              <a:rPr lang="en-AU" b="1" dirty="0" err="1">
                <a:solidFill>
                  <a:schemeClr val="bg1"/>
                </a:solidFill>
                <a:latin typeface="Arial" panose="020B0604020202020204" pitchFamily="34" charset="0"/>
                <a:cs typeface="Arial" panose="020B0604020202020204" pitchFamily="34" charset="0"/>
              </a:rPr>
              <a:t>eCPC</a:t>
            </a:r>
            <a:r>
              <a:rPr lang="en-AU" b="1" dirty="0">
                <a:solidFill>
                  <a:schemeClr val="bg1"/>
                </a:solidFill>
                <a:latin typeface="Arial" panose="020B0604020202020204" pitchFamily="34" charset="0"/>
                <a:cs typeface="Arial" panose="020B0604020202020204" pitchFamily="34" charset="0"/>
              </a:rPr>
              <a:t> – casual pay claims</a:t>
            </a:r>
          </a:p>
          <a:p>
            <a:pPr marL="342900" indent="-342900">
              <a:spcBef>
                <a:spcPts val="1200"/>
              </a:spcBef>
              <a:spcAft>
                <a:spcPts val="1200"/>
              </a:spcAft>
              <a:buFont typeface="+mj-lt"/>
              <a:buAutoNum type="arabicPeriod"/>
            </a:pPr>
            <a:r>
              <a:rPr lang="en-AU" b="1" dirty="0">
                <a:solidFill>
                  <a:schemeClr val="bg1"/>
                </a:solidFill>
                <a:latin typeface="Arial" panose="020B0604020202020204" pitchFamily="34" charset="0"/>
                <a:cs typeface="Arial" panose="020B0604020202020204" pitchFamily="34" charset="0"/>
              </a:rPr>
              <a:t>leave management</a:t>
            </a:r>
          </a:p>
          <a:p>
            <a:pPr marL="342900" indent="-342900">
              <a:spcBef>
                <a:spcPts val="1200"/>
              </a:spcBef>
              <a:spcAft>
                <a:spcPts val="1200"/>
              </a:spcAft>
              <a:buFont typeface="+mj-lt"/>
              <a:buAutoNum type="arabicPeriod"/>
            </a:pPr>
            <a:r>
              <a:rPr lang="en-AU" b="1" dirty="0">
                <a:solidFill>
                  <a:schemeClr val="bg1"/>
                </a:solidFill>
                <a:latin typeface="Arial" panose="020B0604020202020204" pitchFamily="34" charset="0"/>
                <a:cs typeface="Arial" panose="020B0604020202020204" pitchFamily="34" charset="0"/>
              </a:rPr>
              <a:t>Motor Vehicle Travel Allowance [MVTA]</a:t>
            </a:r>
          </a:p>
          <a:p>
            <a:pPr>
              <a:spcBef>
                <a:spcPts val="1200"/>
              </a:spcBef>
              <a:spcAft>
                <a:spcPts val="1200"/>
              </a:spcAft>
            </a:pPr>
            <a:r>
              <a:rPr lang="en-AU" b="1" dirty="0">
                <a:latin typeface="Arial" panose="020B0604020202020204" pitchFamily="34" charset="0"/>
                <a:cs typeface="Arial" panose="020B0604020202020204" pitchFamily="34" charset="0"/>
              </a:rPr>
              <a:t>We are also remediating system-to-system  connections.</a:t>
            </a:r>
          </a:p>
        </p:txBody>
      </p:sp>
      <p:sp>
        <p:nvSpPr>
          <p:cNvPr id="5" name="Oval 4">
            <a:extLst>
              <a:ext uri="{FF2B5EF4-FFF2-40B4-BE49-F238E27FC236}">
                <a16:creationId xmlns:a16="http://schemas.microsoft.com/office/drawing/2014/main" xmlns="" id="{75E79A6C-F730-40C3-82AC-77CBC681EDCE}"/>
              </a:ext>
            </a:extLst>
          </p:cNvPr>
          <p:cNvSpPr/>
          <p:nvPr/>
        </p:nvSpPr>
        <p:spPr>
          <a:xfrm>
            <a:off x="7719229" y="2366017"/>
            <a:ext cx="431679" cy="4316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a:t>
            </a:r>
          </a:p>
        </p:txBody>
      </p:sp>
      <p:sp>
        <p:nvSpPr>
          <p:cNvPr id="12" name="Oval 11">
            <a:extLst>
              <a:ext uri="{FF2B5EF4-FFF2-40B4-BE49-F238E27FC236}">
                <a16:creationId xmlns:a16="http://schemas.microsoft.com/office/drawing/2014/main" xmlns="" id="{A1F40D92-72E8-4829-8343-9D797BB9A972}"/>
              </a:ext>
            </a:extLst>
          </p:cNvPr>
          <p:cNvSpPr/>
          <p:nvPr/>
        </p:nvSpPr>
        <p:spPr>
          <a:xfrm>
            <a:off x="8187912" y="2366017"/>
            <a:ext cx="431679" cy="4316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2</a:t>
            </a:r>
          </a:p>
        </p:txBody>
      </p:sp>
      <p:sp>
        <p:nvSpPr>
          <p:cNvPr id="13" name="Oval 12">
            <a:extLst>
              <a:ext uri="{FF2B5EF4-FFF2-40B4-BE49-F238E27FC236}">
                <a16:creationId xmlns:a16="http://schemas.microsoft.com/office/drawing/2014/main" xmlns="" id="{35E32F0F-DA03-47D3-98F3-BCE77736A47E}"/>
              </a:ext>
            </a:extLst>
          </p:cNvPr>
          <p:cNvSpPr/>
          <p:nvPr/>
        </p:nvSpPr>
        <p:spPr>
          <a:xfrm>
            <a:off x="9516981" y="6153229"/>
            <a:ext cx="431679" cy="4316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3</a:t>
            </a:r>
          </a:p>
        </p:txBody>
      </p:sp>
      <p:sp>
        <p:nvSpPr>
          <p:cNvPr id="14" name="Oval 13">
            <a:extLst>
              <a:ext uri="{FF2B5EF4-FFF2-40B4-BE49-F238E27FC236}">
                <a16:creationId xmlns:a16="http://schemas.microsoft.com/office/drawing/2014/main" xmlns="" id="{CB0F0134-3431-4138-A6A5-39F75760B3A7}"/>
              </a:ext>
            </a:extLst>
          </p:cNvPr>
          <p:cNvSpPr/>
          <p:nvPr/>
        </p:nvSpPr>
        <p:spPr>
          <a:xfrm>
            <a:off x="7971912" y="1725879"/>
            <a:ext cx="431679" cy="4316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3</a:t>
            </a:r>
          </a:p>
        </p:txBody>
      </p:sp>
      <p:sp>
        <p:nvSpPr>
          <p:cNvPr id="15" name="Oval 14">
            <a:extLst>
              <a:ext uri="{FF2B5EF4-FFF2-40B4-BE49-F238E27FC236}">
                <a16:creationId xmlns:a16="http://schemas.microsoft.com/office/drawing/2014/main" xmlns="" id="{A0F00735-8875-4BD3-9CA9-6F02F617E625}"/>
              </a:ext>
            </a:extLst>
          </p:cNvPr>
          <p:cNvSpPr/>
          <p:nvPr/>
        </p:nvSpPr>
        <p:spPr>
          <a:xfrm>
            <a:off x="4346407" y="1162562"/>
            <a:ext cx="431679" cy="4316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4</a:t>
            </a:r>
          </a:p>
        </p:txBody>
      </p:sp>
      <p:sp>
        <p:nvSpPr>
          <p:cNvPr id="16" name="Oval 15">
            <a:extLst>
              <a:ext uri="{FF2B5EF4-FFF2-40B4-BE49-F238E27FC236}">
                <a16:creationId xmlns:a16="http://schemas.microsoft.com/office/drawing/2014/main" xmlns="" id="{992FEBCA-BD42-4642-89CD-4487CD27B8B8}"/>
              </a:ext>
            </a:extLst>
          </p:cNvPr>
          <p:cNvSpPr/>
          <p:nvPr/>
        </p:nvSpPr>
        <p:spPr>
          <a:xfrm>
            <a:off x="9175447" y="2035816"/>
            <a:ext cx="431679" cy="4316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5</a:t>
            </a:r>
          </a:p>
        </p:txBody>
      </p:sp>
    </p:spTree>
    <p:extLst>
      <p:ext uri="{BB962C8B-B14F-4D97-AF65-F5344CB8AC3E}">
        <p14:creationId xmlns:p14="http://schemas.microsoft.com/office/powerpoint/2010/main" val="3106380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439920" y="869674"/>
            <a:ext cx="7752080" cy="5988326"/>
          </a:xfrm>
          <a:prstGeom prst="rect">
            <a:avLst/>
          </a:prstGeom>
          <a:solidFill>
            <a:srgbClr val="4AB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5237480" y="2640353"/>
            <a:ext cx="7035800" cy="3752309"/>
          </a:xfrm>
          <a:prstGeom prst="rect">
            <a:avLst/>
          </a:prstGeom>
        </p:spPr>
        <p:txBody>
          <a:bodyPr wrap="square">
            <a:spAutoFit/>
          </a:bodyPr>
          <a:lstStyle/>
          <a:p>
            <a:pPr marL="0" lvl="2" defTabSz="412750" fontAlgn="base" hangingPunct="0">
              <a:lnSpc>
                <a:spcPct val="120000"/>
              </a:lnSpc>
              <a:spcAft>
                <a:spcPts val="1050"/>
              </a:spcAft>
              <a:defRPr/>
            </a:pPr>
            <a:r>
              <a:rPr lang="en-AU" sz="1600" kern="0" dirty="0" smtClean="0">
                <a:solidFill>
                  <a:srgbClr val="333333"/>
                </a:solidFill>
                <a:latin typeface="Arial" panose="020B0604020202020204" pitchFamily="34" charset="0"/>
                <a:cs typeface="Arial" panose="020B0604020202020204" pitchFamily="34" charset="0"/>
                <a:sym typeface="Helvetica Light"/>
              </a:rPr>
              <a:t>The </a:t>
            </a:r>
            <a:r>
              <a:rPr lang="en-AU" sz="1600" b="1" kern="0" dirty="0" smtClean="0">
                <a:latin typeface="Arial" panose="020B0604020202020204" pitchFamily="34" charset="0"/>
                <a:cs typeface="Arial" panose="020B0604020202020204" pitchFamily="34" charset="0"/>
                <a:sym typeface="Helvetica Light"/>
              </a:rPr>
              <a:t>new HR Payroll system </a:t>
            </a:r>
            <a:r>
              <a:rPr lang="en-AU" sz="1600" kern="0" dirty="0" smtClean="0">
                <a:latin typeface="Arial" panose="020B0604020202020204" pitchFamily="34" charset="0"/>
                <a:cs typeface="Arial" panose="020B0604020202020204" pitchFamily="34" charset="0"/>
                <a:sym typeface="Helvetica Light"/>
              </a:rPr>
              <a:t>will continue to provide seamless delivery </a:t>
            </a:r>
            <a:br>
              <a:rPr lang="en-AU" sz="1600" kern="0" dirty="0" smtClean="0">
                <a:latin typeface="Arial" panose="020B0604020202020204" pitchFamily="34" charset="0"/>
                <a:cs typeface="Arial" panose="020B0604020202020204" pitchFamily="34" charset="0"/>
                <a:sym typeface="Helvetica Light"/>
              </a:rPr>
            </a:br>
            <a:r>
              <a:rPr lang="en-AU" sz="1600" kern="0" dirty="0" smtClean="0">
                <a:latin typeface="Arial" panose="020B0604020202020204" pitchFamily="34" charset="0"/>
                <a:cs typeface="Arial" panose="020B0604020202020204" pitchFamily="34" charset="0"/>
                <a:sym typeface="Helvetica Light"/>
              </a:rPr>
              <a:t>of your pay with the same self-services that you have today.</a:t>
            </a:r>
          </a:p>
          <a:p>
            <a:pPr marL="0" lvl="2" defTabSz="412750" fontAlgn="base" hangingPunct="0">
              <a:lnSpc>
                <a:spcPct val="120000"/>
              </a:lnSpc>
              <a:spcAft>
                <a:spcPts val="1050"/>
              </a:spcAft>
              <a:defRPr/>
            </a:pPr>
            <a:r>
              <a:rPr lang="en-AU" sz="1600" kern="0" dirty="0" smtClean="0">
                <a:latin typeface="Arial" panose="020B0604020202020204" pitchFamily="34" charset="0"/>
                <a:cs typeface="Arial" panose="020B0604020202020204" pitchFamily="34" charset="0"/>
                <a:sym typeface="Helvetica Light"/>
              </a:rPr>
              <a:t>All staff will experie</a:t>
            </a:r>
            <a:r>
              <a:rPr lang="en-AU" sz="1600" kern="0" dirty="0">
                <a:latin typeface="Arial" panose="020B0604020202020204" pitchFamily="34" charset="0"/>
                <a:cs typeface="Arial" panose="020B0604020202020204" pitchFamily="34" charset="0"/>
                <a:sym typeface="Helvetica Light"/>
              </a:rPr>
              <a:t>n</a:t>
            </a:r>
            <a:r>
              <a:rPr lang="en-AU" sz="1600" kern="0" dirty="0" smtClean="0">
                <a:latin typeface="Arial" panose="020B0604020202020204" pitchFamily="34" charset="0"/>
                <a:cs typeface="Arial" panose="020B0604020202020204" pitchFamily="34" charset="0"/>
                <a:sym typeface="Helvetica Light"/>
              </a:rPr>
              <a:t>ce new and improved ways to manage </a:t>
            </a:r>
            <a:br>
              <a:rPr lang="en-AU" sz="1600" kern="0" dirty="0" smtClean="0">
                <a:latin typeface="Arial" panose="020B0604020202020204" pitchFamily="34" charset="0"/>
                <a:cs typeface="Arial" panose="020B0604020202020204" pitchFamily="34" charset="0"/>
                <a:sym typeface="Helvetica Light"/>
              </a:rPr>
            </a:br>
            <a:r>
              <a:rPr lang="en-AU" sz="1600" kern="0" dirty="0" smtClean="0">
                <a:latin typeface="Arial" panose="020B0604020202020204" pitchFamily="34" charset="0"/>
                <a:cs typeface="Arial" panose="020B0604020202020204" pitchFamily="34" charset="0"/>
                <a:sym typeface="Helvetica Light"/>
              </a:rPr>
              <a:t>HR Payroll matters:</a:t>
            </a:r>
          </a:p>
          <a:p>
            <a:pPr marL="285750" lvl="2" indent="-285750" defTabSz="412750" fontAlgn="base" hangingPunct="0">
              <a:lnSpc>
                <a:spcPct val="120000"/>
              </a:lnSpc>
              <a:spcAft>
                <a:spcPts val="1050"/>
              </a:spcAft>
              <a:buClr>
                <a:schemeClr val="bg1"/>
              </a:buClr>
              <a:buSzPct val="120000"/>
              <a:buFont typeface="Wingdings" panose="05000000000000000000" pitchFamily="2" charset="2"/>
              <a:buChar char="ü"/>
              <a:defRPr/>
            </a:pPr>
            <a:r>
              <a:rPr lang="en-AU" sz="1600" kern="0" dirty="0" smtClean="0">
                <a:latin typeface="Arial" panose="020B0604020202020204" pitchFamily="34" charset="0"/>
                <a:cs typeface="Arial" panose="020B0604020202020204" pitchFamily="34" charset="0"/>
                <a:sym typeface="Helvetica Light"/>
              </a:rPr>
              <a:t>Online </a:t>
            </a:r>
            <a:r>
              <a:rPr lang="en-AU" sz="1600" b="1" kern="0" dirty="0" smtClean="0">
                <a:latin typeface="Arial" panose="020B0604020202020204" pitchFamily="34" charset="0"/>
                <a:cs typeface="Arial" panose="020B0604020202020204" pitchFamily="34" charset="0"/>
                <a:sym typeface="Helvetica Light"/>
              </a:rPr>
              <a:t>employee self-services </a:t>
            </a:r>
            <a:r>
              <a:rPr lang="en-AU" sz="1600" kern="0" dirty="0" smtClean="0">
                <a:latin typeface="Arial" panose="020B0604020202020204" pitchFamily="34" charset="0"/>
                <a:cs typeface="Arial" panose="020B0604020202020204" pitchFamily="34" charset="0"/>
                <a:sym typeface="Helvetica Light"/>
              </a:rPr>
              <a:t>to view additional personal </a:t>
            </a:r>
            <a:br>
              <a:rPr lang="en-AU" sz="1600" kern="0" dirty="0" smtClean="0">
                <a:latin typeface="Arial" panose="020B0604020202020204" pitchFamily="34" charset="0"/>
                <a:cs typeface="Arial" panose="020B0604020202020204" pitchFamily="34" charset="0"/>
                <a:sym typeface="Helvetica Light"/>
              </a:rPr>
            </a:br>
            <a:r>
              <a:rPr lang="en-AU" sz="1600" kern="0" dirty="0" smtClean="0">
                <a:latin typeface="Arial" panose="020B0604020202020204" pitchFamily="34" charset="0"/>
                <a:cs typeface="Arial" panose="020B0604020202020204" pitchFamily="34" charset="0"/>
                <a:sym typeface="Helvetica Light"/>
              </a:rPr>
              <a:t>information and new ways to notify changes in arrangements.</a:t>
            </a:r>
          </a:p>
          <a:p>
            <a:pPr marL="285750" lvl="2" indent="-285750" defTabSz="412750" fontAlgn="base" hangingPunct="0">
              <a:lnSpc>
                <a:spcPct val="120000"/>
              </a:lnSpc>
              <a:spcAft>
                <a:spcPts val="1050"/>
              </a:spcAft>
              <a:buClr>
                <a:schemeClr val="bg1"/>
              </a:buClr>
              <a:buSzPct val="120000"/>
              <a:buFont typeface="Wingdings" panose="05000000000000000000" pitchFamily="2" charset="2"/>
              <a:buChar char="ü"/>
              <a:defRPr/>
            </a:pPr>
            <a:r>
              <a:rPr lang="en-AU" sz="1600" kern="0" dirty="0" smtClean="0">
                <a:latin typeface="Arial" panose="020B0604020202020204" pitchFamily="34" charset="0"/>
                <a:cs typeface="Arial" panose="020B0604020202020204" pitchFamily="34" charset="0"/>
                <a:sym typeface="Helvetica Light"/>
              </a:rPr>
              <a:t>Online </a:t>
            </a:r>
            <a:r>
              <a:rPr lang="en-AU" sz="1600" b="1" kern="0" dirty="0" smtClean="0">
                <a:latin typeface="Arial" panose="020B0604020202020204" pitchFamily="34" charset="0"/>
                <a:cs typeface="Arial" panose="020B0604020202020204" pitchFamily="34" charset="0"/>
                <a:sym typeface="Helvetica Light"/>
              </a:rPr>
              <a:t>manager self-services </a:t>
            </a:r>
            <a:r>
              <a:rPr lang="en-AU" sz="1600" kern="0" dirty="0" smtClean="0">
                <a:latin typeface="Arial" panose="020B0604020202020204" pitchFamily="34" charset="0"/>
                <a:cs typeface="Arial" panose="020B0604020202020204" pitchFamily="34" charset="0"/>
                <a:sym typeface="Helvetica Light"/>
              </a:rPr>
              <a:t>to assist with people, time and leave management.</a:t>
            </a:r>
          </a:p>
          <a:p>
            <a:pPr marL="285750" lvl="2" indent="-285750" defTabSz="412750" fontAlgn="base" hangingPunct="0">
              <a:lnSpc>
                <a:spcPct val="120000"/>
              </a:lnSpc>
              <a:spcAft>
                <a:spcPts val="1050"/>
              </a:spcAft>
              <a:buClr>
                <a:schemeClr val="bg1"/>
              </a:buClr>
              <a:buSzPct val="120000"/>
              <a:buFont typeface="Wingdings" panose="05000000000000000000" pitchFamily="2" charset="2"/>
              <a:buChar char="ü"/>
              <a:defRPr/>
            </a:pPr>
            <a:r>
              <a:rPr lang="en-AU" sz="1600" kern="0" dirty="0" smtClean="0">
                <a:latin typeface="Arial" panose="020B0604020202020204" pitchFamily="34" charset="0"/>
                <a:cs typeface="Arial" panose="020B0604020202020204" pitchFamily="34" charset="0"/>
                <a:sym typeface="Helvetica Light"/>
              </a:rPr>
              <a:t>More efficient and improved ways to claim </a:t>
            </a:r>
            <a:r>
              <a:rPr lang="en-AU" sz="1600" b="1" kern="0" dirty="0" smtClean="0">
                <a:latin typeface="Arial" panose="020B0604020202020204" pitchFamily="34" charset="0"/>
                <a:cs typeface="Arial" panose="020B0604020202020204" pitchFamily="34" charset="0"/>
                <a:sym typeface="Helvetica Light"/>
              </a:rPr>
              <a:t>travel and expenses.</a:t>
            </a:r>
          </a:p>
          <a:p>
            <a:pPr marL="285750" lvl="2" indent="-285750" defTabSz="412750" fontAlgn="base" hangingPunct="0">
              <a:lnSpc>
                <a:spcPct val="120000"/>
              </a:lnSpc>
              <a:spcAft>
                <a:spcPts val="1050"/>
              </a:spcAft>
              <a:buClr>
                <a:schemeClr val="bg1"/>
              </a:buClr>
              <a:buSzPct val="120000"/>
              <a:buFont typeface="Wingdings" panose="05000000000000000000" pitchFamily="2" charset="2"/>
              <a:buChar char="ü"/>
              <a:defRPr/>
            </a:pPr>
            <a:r>
              <a:rPr lang="en-AU" sz="1600" kern="0" dirty="0" smtClean="0">
                <a:latin typeface="Arial" panose="020B0604020202020204" pitchFamily="34" charset="0"/>
                <a:cs typeface="Arial" panose="020B0604020202020204" pitchFamily="34" charset="0"/>
                <a:sym typeface="Helvetica Light"/>
              </a:rPr>
              <a:t>Workflow-based HR payroll systems and </a:t>
            </a:r>
            <a:r>
              <a:rPr lang="en-AU" sz="1600" b="1" kern="0" dirty="0" smtClean="0">
                <a:latin typeface="Arial" panose="020B0604020202020204" pitchFamily="34" charset="0"/>
                <a:cs typeface="Arial" panose="020B0604020202020204" pitchFamily="34" charset="0"/>
                <a:sym typeface="Helvetica Light"/>
              </a:rPr>
              <a:t>approval.</a:t>
            </a:r>
            <a:r>
              <a:rPr lang="en-AU" sz="1600" b="1" kern="0" dirty="0" smtClean="0">
                <a:solidFill>
                  <a:srgbClr val="4ABDC6"/>
                </a:solidFill>
                <a:latin typeface="Arial" panose="020B0604020202020204" pitchFamily="34" charset="0"/>
                <a:cs typeface="Arial" panose="020B0604020202020204" pitchFamily="34" charset="0"/>
                <a:sym typeface="Helvetica Light"/>
              </a:rPr>
              <a: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952" y="174986"/>
            <a:ext cx="1545339" cy="548641"/>
          </a:xfrm>
          <a:prstGeom prst="rect">
            <a:avLst/>
          </a:prstGeom>
        </p:spPr>
      </p:pic>
      <p:sp>
        <p:nvSpPr>
          <p:cNvPr id="9" name="TextBox 8"/>
          <p:cNvSpPr txBox="1"/>
          <p:nvPr/>
        </p:nvSpPr>
        <p:spPr>
          <a:xfrm>
            <a:off x="5674360" y="1844321"/>
            <a:ext cx="6207760" cy="6422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lnSpc>
                <a:spcPct val="120000"/>
              </a:lnSpc>
            </a:pPr>
            <a:r>
              <a:rPr lang="en-AU" sz="3200" b="1" kern="0" dirty="0" smtClean="0">
                <a:solidFill>
                  <a:schemeClr val="bg1"/>
                </a:solidFill>
                <a:latin typeface="Arial" panose="020B0604020202020204" pitchFamily="34" charset="0"/>
                <a:cs typeface="Arial" panose="020B0604020202020204" pitchFamily="34" charset="0"/>
                <a:sym typeface="Helvetica Light"/>
              </a:rPr>
              <a:t>What </a:t>
            </a:r>
            <a:r>
              <a:rPr lang="en-AU" sz="3200" kern="0" dirty="0" smtClean="0">
                <a:solidFill>
                  <a:schemeClr val="bg1"/>
                </a:solidFill>
                <a:latin typeface="Arial" panose="020B0604020202020204" pitchFamily="34" charset="0"/>
                <a:cs typeface="Arial" panose="020B0604020202020204" pitchFamily="34" charset="0"/>
                <a:sym typeface="Helvetica Light"/>
              </a:rPr>
              <a:t>does this mean for you?</a:t>
            </a:r>
            <a:endParaRPr lang="en-AU" sz="3200" kern="0" dirty="0">
              <a:solidFill>
                <a:schemeClr val="bg1"/>
              </a:solidFill>
              <a:latin typeface="Arial" panose="020B0604020202020204" pitchFamily="34" charset="0"/>
              <a:cs typeface="Arial" panose="020B0604020202020204" pitchFamily="34" charset="0"/>
              <a:sym typeface="Helvetica Light"/>
            </a:endParaRPr>
          </a:p>
        </p:txBody>
      </p:sp>
      <p:sp>
        <p:nvSpPr>
          <p:cNvPr id="10" name="TextBox 9"/>
          <p:cNvSpPr txBox="1"/>
          <p:nvPr/>
        </p:nvSpPr>
        <p:spPr>
          <a:xfrm>
            <a:off x="4722683" y="1085822"/>
            <a:ext cx="7179757" cy="789960"/>
          </a:xfrm>
          <a:prstGeom prst="rect">
            <a:avLst/>
          </a:prstGeom>
          <a:no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lnSpc>
                <a:spcPct val="120000"/>
              </a:lnSpc>
            </a:pPr>
            <a:r>
              <a:rPr lang="en-AU" sz="4000" b="1" kern="0" dirty="0" smtClean="0">
                <a:solidFill>
                  <a:schemeClr val="bg1"/>
                </a:solidFill>
                <a:latin typeface="Arial" panose="020B0604020202020204" pitchFamily="34" charset="0"/>
                <a:cs typeface="Arial" panose="020B0604020202020204" pitchFamily="34" charset="0"/>
                <a:sym typeface="Helvetica Light"/>
              </a:rPr>
              <a:t>2. WHAT?</a:t>
            </a:r>
            <a:endParaRPr lang="en-AU" sz="4000" b="1" kern="0" dirty="0">
              <a:solidFill>
                <a:schemeClr val="bg1"/>
              </a:solidFill>
              <a:latin typeface="Arial" panose="020B0604020202020204" pitchFamily="34" charset="0"/>
              <a:cs typeface="Arial" panose="020B0604020202020204" pitchFamily="34" charset="0"/>
              <a:sym typeface="Helvetica Light"/>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63600"/>
            <a:ext cx="4940300" cy="5994400"/>
          </a:xfrm>
          <a:prstGeom prst="rect">
            <a:avLst/>
          </a:prstGeom>
        </p:spPr>
      </p:pic>
    </p:spTree>
    <p:extLst>
      <p:ext uri="{BB962C8B-B14F-4D97-AF65-F5344CB8AC3E}">
        <p14:creationId xmlns:p14="http://schemas.microsoft.com/office/powerpoint/2010/main" val="147007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869674"/>
            <a:ext cx="12192000" cy="5988326"/>
          </a:xfrm>
          <a:prstGeom prst="rect">
            <a:avLst/>
          </a:prstGeom>
          <a:solidFill>
            <a:srgbClr val="4AB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678856" y="1977887"/>
            <a:ext cx="4000497" cy="2981739"/>
          </a:xfrm>
          <a:prstGeom prst="rect">
            <a:avLst/>
          </a:prstGeom>
          <a:solidFill>
            <a:schemeClr val="bg1"/>
          </a:solidFill>
          <a:ln w="38100">
            <a:solidFill>
              <a:srgbClr val="4ABDC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5280674" y="1966291"/>
            <a:ext cx="5998265" cy="4626658"/>
          </a:xfrm>
          <a:prstGeom prst="rect">
            <a:avLst/>
          </a:prstGeom>
          <a:solidFill>
            <a:schemeClr val="bg1"/>
          </a:solidFill>
          <a:ln w="38100">
            <a:solidFill>
              <a:srgbClr val="4ABDC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952" y="174986"/>
            <a:ext cx="1545339" cy="5486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952" y="174986"/>
            <a:ext cx="1545339" cy="548641"/>
          </a:xfrm>
          <a:prstGeom prst="rect">
            <a:avLst/>
          </a:prstGeom>
        </p:spPr>
      </p:pic>
      <p:sp>
        <p:nvSpPr>
          <p:cNvPr id="34" name="Rectangle 33"/>
          <p:cNvSpPr/>
          <p:nvPr/>
        </p:nvSpPr>
        <p:spPr>
          <a:xfrm>
            <a:off x="1724121" y="2033892"/>
            <a:ext cx="2666999" cy="2657138"/>
          </a:xfrm>
          <a:prstGeom prst="rect">
            <a:avLst/>
          </a:prstGeom>
          <a:noFill/>
        </p:spPr>
        <p:txBody>
          <a:bodyPr wrap="square" rtlCol="0">
            <a:spAutoFit/>
          </a:bodyPr>
          <a:lstStyle/>
          <a:p>
            <a:pPr>
              <a:spcBef>
                <a:spcPts val="600"/>
              </a:spcBef>
              <a:spcAft>
                <a:spcPts val="600"/>
              </a:spcAft>
            </a:pPr>
            <a:r>
              <a:rPr lang="en-AU" sz="2400" b="1" dirty="0" smtClean="0">
                <a:solidFill>
                  <a:srgbClr val="0D8585"/>
                </a:solidFill>
                <a:latin typeface="Arial" panose="020B0604020202020204" pitchFamily="34" charset="0"/>
                <a:cs typeface="Arial" panose="020B0604020202020204" pitchFamily="34" charset="0"/>
              </a:rPr>
              <a:t>Before Go Live</a:t>
            </a:r>
            <a:endParaRPr lang="en-AU" sz="2000" b="1" dirty="0">
              <a:solidFill>
                <a:srgbClr val="0D8585"/>
              </a:solidFill>
              <a:latin typeface="Arial" panose="020B0604020202020204" pitchFamily="34" charset="0"/>
              <a:cs typeface="Arial" panose="020B0604020202020204" pitchFamily="34" charset="0"/>
            </a:endParaRPr>
          </a:p>
          <a:p>
            <a:pPr marL="342900" indent="-342900">
              <a:spcBef>
                <a:spcPts val="200"/>
              </a:spcBef>
              <a:spcAft>
                <a:spcPts val="200"/>
              </a:spcAft>
              <a:buClr>
                <a:srgbClr val="0D8585"/>
              </a:buClr>
              <a:buFont typeface="Wingdings" panose="05000000000000000000" pitchFamily="2" charset="2"/>
              <a:buChar char="ü"/>
            </a:pPr>
            <a:r>
              <a:rPr lang="en-AU" dirty="0">
                <a:latin typeface="Arial" panose="020B0604020202020204" pitchFamily="34" charset="0"/>
                <a:cs typeface="Arial" panose="020B0604020202020204" pitchFamily="34" charset="0"/>
              </a:rPr>
              <a:t>Manage personal information </a:t>
            </a:r>
          </a:p>
          <a:p>
            <a:pPr marL="342900" indent="-342900">
              <a:spcBef>
                <a:spcPts val="200"/>
              </a:spcBef>
              <a:spcAft>
                <a:spcPts val="200"/>
              </a:spcAft>
              <a:buClr>
                <a:srgbClr val="0D8585"/>
              </a:buClr>
              <a:buFont typeface="Wingdings" panose="05000000000000000000" pitchFamily="2" charset="2"/>
              <a:buChar char="ü"/>
            </a:pPr>
            <a:r>
              <a:rPr lang="en-AU" dirty="0">
                <a:latin typeface="Arial" panose="020B0604020202020204" pitchFamily="34" charset="0"/>
                <a:cs typeface="Arial" panose="020B0604020202020204" pitchFamily="34" charset="0"/>
              </a:rPr>
              <a:t>Access payslips </a:t>
            </a:r>
            <a:r>
              <a:rPr lang="en-AU" dirty="0" smtClean="0">
                <a:latin typeface="Arial" panose="020B0604020202020204" pitchFamily="34" charset="0"/>
                <a:cs typeface="Arial" panose="020B0604020202020204" pitchFamily="34" charset="0"/>
              </a:rPr>
              <a:t>and </a:t>
            </a:r>
            <a:r>
              <a:rPr lang="en-AU" dirty="0">
                <a:latin typeface="Arial" panose="020B0604020202020204" pitchFamily="34" charset="0"/>
                <a:cs typeface="Arial" panose="020B0604020202020204" pitchFamily="34" charset="0"/>
              </a:rPr>
              <a:t>payment summaries</a:t>
            </a:r>
          </a:p>
          <a:p>
            <a:pPr marL="342900" indent="-342900">
              <a:spcBef>
                <a:spcPts val="200"/>
              </a:spcBef>
              <a:spcAft>
                <a:spcPts val="200"/>
              </a:spcAft>
              <a:buClr>
                <a:srgbClr val="0D8585"/>
              </a:buClr>
              <a:buFont typeface="Wingdings" panose="05000000000000000000" pitchFamily="2" charset="2"/>
              <a:buChar char="ü"/>
            </a:pPr>
            <a:r>
              <a:rPr lang="en-AU" dirty="0">
                <a:latin typeface="Arial" panose="020B0604020202020204" pitchFamily="34" charset="0"/>
                <a:cs typeface="Arial" panose="020B0604020202020204" pitchFamily="34" charset="0"/>
              </a:rPr>
              <a:t>Manage leave</a:t>
            </a:r>
          </a:p>
          <a:p>
            <a:pPr marL="342900" indent="-342900">
              <a:spcBef>
                <a:spcPts val="200"/>
              </a:spcBef>
              <a:spcAft>
                <a:spcPts val="200"/>
              </a:spcAft>
              <a:buClr>
                <a:srgbClr val="0D8585"/>
              </a:buClr>
              <a:buFont typeface="Wingdings" panose="05000000000000000000" pitchFamily="2" charset="2"/>
              <a:buChar char="ü"/>
            </a:pPr>
            <a:r>
              <a:rPr lang="en-AU" dirty="0">
                <a:latin typeface="Arial" panose="020B0604020202020204" pitchFamily="34" charset="0"/>
                <a:cs typeface="Arial" panose="020B0604020202020204" pitchFamily="34" charset="0"/>
              </a:rPr>
              <a:t>Equal employment opportunity [EEO]</a:t>
            </a:r>
          </a:p>
        </p:txBody>
      </p:sp>
      <p:sp>
        <p:nvSpPr>
          <p:cNvPr id="36" name="Rectangle 35"/>
          <p:cNvSpPr/>
          <p:nvPr/>
        </p:nvSpPr>
        <p:spPr>
          <a:xfrm>
            <a:off x="6403796" y="2025547"/>
            <a:ext cx="4701084" cy="4314001"/>
          </a:xfrm>
          <a:prstGeom prst="rect">
            <a:avLst/>
          </a:prstGeom>
          <a:noFill/>
        </p:spPr>
        <p:txBody>
          <a:bodyPr wrap="square" rtlCol="0">
            <a:spAutoFit/>
          </a:bodyPr>
          <a:lstStyle/>
          <a:p>
            <a:pPr>
              <a:spcBef>
                <a:spcPts val="600"/>
              </a:spcBef>
              <a:spcAft>
                <a:spcPts val="600"/>
              </a:spcAft>
            </a:pPr>
            <a:r>
              <a:rPr lang="en-AU" sz="2800" b="1" dirty="0" smtClean="0">
                <a:solidFill>
                  <a:srgbClr val="0D8585"/>
                </a:solidFill>
                <a:latin typeface="Arial" panose="020B0604020202020204" pitchFamily="34" charset="0"/>
                <a:cs typeface="Arial" panose="020B0604020202020204" pitchFamily="34" charset="0"/>
              </a:rPr>
              <a:t>After </a:t>
            </a:r>
            <a:r>
              <a:rPr lang="en-AU" sz="2800" b="1" dirty="0">
                <a:solidFill>
                  <a:srgbClr val="0D8585"/>
                </a:solidFill>
                <a:latin typeface="Arial" panose="020B0604020202020204" pitchFamily="34" charset="0"/>
                <a:cs typeface="Arial" panose="020B0604020202020204" pitchFamily="34" charset="0"/>
              </a:rPr>
              <a:t>Go Live</a:t>
            </a:r>
            <a:endParaRPr lang="en-AU" sz="2400" b="1" dirty="0">
              <a:solidFill>
                <a:srgbClr val="0D8585"/>
              </a:solidFill>
              <a:latin typeface="Arial" panose="020B0604020202020204" pitchFamily="34" charset="0"/>
              <a:cs typeface="Arial" panose="020B0604020202020204" pitchFamily="34" charset="0"/>
            </a:endParaRPr>
          </a:p>
          <a:p>
            <a:pPr marL="342900" indent="-342900">
              <a:spcBef>
                <a:spcPts val="200"/>
              </a:spcBef>
              <a:spcAft>
                <a:spcPts val="200"/>
              </a:spcAft>
              <a:buClr>
                <a:srgbClr val="0D8585"/>
              </a:buClr>
              <a:buFont typeface="Wingdings" panose="05000000000000000000" pitchFamily="2" charset="2"/>
              <a:buChar char="ü"/>
            </a:pPr>
            <a:r>
              <a:rPr lang="en-AU" dirty="0" smtClean="0">
                <a:latin typeface="Arial" panose="020B0604020202020204" pitchFamily="34" charset="0"/>
                <a:cs typeface="Arial" panose="020B0604020202020204" pitchFamily="34" charset="0"/>
              </a:rPr>
              <a:t>Manage </a:t>
            </a:r>
            <a:r>
              <a:rPr lang="en-AU" dirty="0">
                <a:latin typeface="Arial" panose="020B0604020202020204" pitchFamily="34" charset="0"/>
                <a:cs typeface="Arial" panose="020B0604020202020204" pitchFamily="34" charset="0"/>
              </a:rPr>
              <a:t>personal information </a:t>
            </a:r>
          </a:p>
          <a:p>
            <a:pPr marL="342900" indent="-342900">
              <a:spcBef>
                <a:spcPts val="200"/>
              </a:spcBef>
              <a:spcAft>
                <a:spcPts val="200"/>
              </a:spcAft>
              <a:buClr>
                <a:srgbClr val="0D8585"/>
              </a:buClr>
              <a:buFont typeface="Wingdings" panose="05000000000000000000" pitchFamily="2" charset="2"/>
              <a:buChar char="ü"/>
            </a:pPr>
            <a:r>
              <a:rPr lang="en-AU" dirty="0">
                <a:latin typeface="Arial" panose="020B0604020202020204" pitchFamily="34" charset="0"/>
                <a:cs typeface="Arial" panose="020B0604020202020204" pitchFamily="34" charset="0"/>
              </a:rPr>
              <a:t>Access payslips &amp; payment summaries</a:t>
            </a:r>
          </a:p>
          <a:p>
            <a:pPr marL="342900" indent="-342900">
              <a:spcBef>
                <a:spcPts val="200"/>
              </a:spcBef>
              <a:spcAft>
                <a:spcPts val="200"/>
              </a:spcAft>
              <a:buClr>
                <a:srgbClr val="0D8585"/>
              </a:buClr>
              <a:buFont typeface="Wingdings" panose="05000000000000000000" pitchFamily="2" charset="2"/>
              <a:buChar char="ü"/>
            </a:pPr>
            <a:r>
              <a:rPr lang="en-AU" dirty="0">
                <a:latin typeface="Arial" panose="020B0604020202020204" pitchFamily="34" charset="0"/>
                <a:cs typeface="Arial" panose="020B0604020202020204" pitchFamily="34" charset="0"/>
              </a:rPr>
              <a:t>Manage leave including non-attendance</a:t>
            </a:r>
          </a:p>
          <a:p>
            <a:pPr marL="342900" indent="-342900">
              <a:spcBef>
                <a:spcPts val="200"/>
              </a:spcBef>
              <a:spcAft>
                <a:spcPts val="200"/>
              </a:spcAft>
              <a:buClr>
                <a:srgbClr val="0D8585"/>
              </a:buClr>
              <a:buFont typeface="Wingdings" panose="05000000000000000000" pitchFamily="2" charset="2"/>
              <a:buChar char="ü"/>
            </a:pPr>
            <a:r>
              <a:rPr lang="en-AU" dirty="0">
                <a:latin typeface="Arial" panose="020B0604020202020204" pitchFamily="34" charset="0"/>
                <a:cs typeface="Arial" panose="020B0604020202020204" pitchFamily="34" charset="0"/>
              </a:rPr>
              <a:t>Equal employment opportunity [EEO]</a:t>
            </a:r>
          </a:p>
          <a:p>
            <a:pPr>
              <a:spcBef>
                <a:spcPts val="1200"/>
              </a:spcBef>
              <a:spcAft>
                <a:spcPts val="200"/>
              </a:spcAft>
            </a:pPr>
            <a:r>
              <a:rPr lang="en-AU" b="1" dirty="0">
                <a:latin typeface="Arial" panose="020B0604020202020204" pitchFamily="34" charset="0"/>
                <a:cs typeface="Arial" panose="020B0604020202020204" pitchFamily="34" charset="0"/>
              </a:rPr>
              <a:t>New self-services</a:t>
            </a:r>
          </a:p>
          <a:p>
            <a:pPr marL="342900" indent="-342900">
              <a:spcBef>
                <a:spcPts val="200"/>
              </a:spcBef>
              <a:spcAft>
                <a:spcPts val="200"/>
              </a:spcAft>
              <a:buClr>
                <a:srgbClr val="0D8585"/>
              </a:buClr>
              <a:buFont typeface="Wingdings" panose="05000000000000000000" pitchFamily="2" charset="2"/>
              <a:buChar char="ü"/>
            </a:pPr>
            <a:r>
              <a:rPr lang="en-AU" dirty="0">
                <a:latin typeface="Arial" panose="020B0604020202020204" pitchFamily="34" charset="0"/>
                <a:cs typeface="Arial" panose="020B0604020202020204" pitchFamily="34" charset="0"/>
              </a:rPr>
              <a:t>View employment history </a:t>
            </a:r>
          </a:p>
          <a:p>
            <a:pPr marL="342900" indent="-342900">
              <a:spcBef>
                <a:spcPts val="200"/>
              </a:spcBef>
              <a:spcAft>
                <a:spcPts val="200"/>
              </a:spcAft>
              <a:buClr>
                <a:srgbClr val="0D8585"/>
              </a:buClr>
              <a:buFont typeface="Wingdings" panose="05000000000000000000" pitchFamily="2" charset="2"/>
              <a:buChar char="ü"/>
            </a:pPr>
            <a:r>
              <a:rPr lang="en-AU" dirty="0">
                <a:latin typeface="Arial" panose="020B0604020202020204" pitchFamily="34" charset="0"/>
                <a:cs typeface="Arial" panose="020B0604020202020204" pitchFamily="34" charset="0"/>
              </a:rPr>
              <a:t>Display superannuation</a:t>
            </a:r>
          </a:p>
          <a:p>
            <a:pPr marL="342900" indent="-342900">
              <a:spcBef>
                <a:spcPts val="200"/>
              </a:spcBef>
              <a:spcAft>
                <a:spcPts val="200"/>
              </a:spcAft>
              <a:buClr>
                <a:srgbClr val="0D8585"/>
              </a:buClr>
              <a:buFont typeface="Wingdings" panose="05000000000000000000" pitchFamily="2" charset="2"/>
              <a:buChar char="ü"/>
            </a:pPr>
            <a:r>
              <a:rPr lang="en-AU" dirty="0">
                <a:latin typeface="Arial" panose="020B0604020202020204" pitchFamily="34" charset="0"/>
                <a:cs typeface="Arial" panose="020B0604020202020204" pitchFamily="34" charset="0"/>
              </a:rPr>
              <a:t>Manage family/dependent details</a:t>
            </a:r>
          </a:p>
          <a:p>
            <a:pPr marL="342900" indent="-342900">
              <a:spcBef>
                <a:spcPts val="200"/>
              </a:spcBef>
              <a:spcAft>
                <a:spcPts val="200"/>
              </a:spcAft>
              <a:buClr>
                <a:srgbClr val="0D8585"/>
              </a:buClr>
              <a:buFont typeface="Wingdings" panose="05000000000000000000" pitchFamily="2" charset="2"/>
              <a:buChar char="ü"/>
            </a:pPr>
            <a:r>
              <a:rPr lang="en-AU" dirty="0">
                <a:latin typeface="Arial" panose="020B0604020202020204" pitchFamily="34" charset="0"/>
                <a:cs typeface="Arial" panose="020B0604020202020204" pitchFamily="34" charset="0"/>
              </a:rPr>
              <a:t>Record working </a:t>
            </a:r>
            <a:r>
              <a:rPr lang="en-AU" dirty="0" smtClean="0">
                <a:latin typeface="Arial" panose="020B0604020202020204" pitchFamily="34" charset="0"/>
                <a:cs typeface="Arial" panose="020B0604020202020204" pitchFamily="34" charset="0"/>
              </a:rPr>
              <a:t>time </a:t>
            </a:r>
            <a:r>
              <a:rPr lang="en-AU" sz="1400" dirty="0" smtClean="0">
                <a:latin typeface="Arial" panose="020B0604020202020204" pitchFamily="34" charset="0"/>
                <a:cs typeface="Arial" panose="020B0604020202020204" pitchFamily="34" charset="0"/>
              </a:rPr>
              <a:t>(excluding flex)</a:t>
            </a:r>
          </a:p>
          <a:p>
            <a:pPr marL="342900" indent="-342900">
              <a:spcBef>
                <a:spcPts val="200"/>
              </a:spcBef>
              <a:spcAft>
                <a:spcPts val="200"/>
              </a:spcAft>
              <a:buClr>
                <a:srgbClr val="0D8585"/>
              </a:buClr>
              <a:buFont typeface="Wingdings" panose="05000000000000000000" pitchFamily="2" charset="2"/>
              <a:buChar char="ü"/>
            </a:pPr>
            <a:r>
              <a:rPr lang="en-AU" dirty="0" smtClean="0">
                <a:latin typeface="Arial" panose="020B0604020202020204" pitchFamily="34" charset="0"/>
                <a:cs typeface="Arial" panose="020B0604020202020204" pitchFamily="34" charset="0"/>
              </a:rPr>
              <a:t>Manage </a:t>
            </a:r>
            <a:r>
              <a:rPr lang="en-AU" dirty="0">
                <a:latin typeface="Arial" panose="020B0604020202020204" pitchFamily="34" charset="0"/>
                <a:cs typeface="Arial" panose="020B0604020202020204" pitchFamily="34" charset="0"/>
              </a:rPr>
              <a:t>travel and expenses</a:t>
            </a:r>
          </a:p>
          <a:p>
            <a:pPr marL="342900" indent="-342900">
              <a:spcBef>
                <a:spcPts val="200"/>
              </a:spcBef>
              <a:spcAft>
                <a:spcPts val="200"/>
              </a:spcAft>
              <a:buClr>
                <a:srgbClr val="0D8585"/>
              </a:buClr>
              <a:buFont typeface="Wingdings" panose="05000000000000000000" pitchFamily="2" charset="2"/>
              <a:buChar char="ü"/>
            </a:pPr>
            <a:r>
              <a:rPr lang="en-AU" dirty="0">
                <a:latin typeface="Arial" panose="020B0604020202020204" pitchFamily="34" charset="0"/>
                <a:cs typeface="Arial" panose="020B0604020202020204" pitchFamily="34" charset="0"/>
              </a:rPr>
              <a:t>Accept/decline temporary engagement</a:t>
            </a:r>
          </a:p>
        </p:txBody>
      </p:sp>
      <p:sp>
        <p:nvSpPr>
          <p:cNvPr id="14" name="TextBox 13"/>
          <p:cNvSpPr txBox="1"/>
          <p:nvPr/>
        </p:nvSpPr>
        <p:spPr>
          <a:xfrm>
            <a:off x="330630" y="1115129"/>
            <a:ext cx="11302570" cy="584775"/>
          </a:xfrm>
          <a:prstGeom prst="rect">
            <a:avLst/>
          </a:prstGeom>
          <a:noFill/>
        </p:spPr>
        <p:txBody>
          <a:bodyPr wrap="square" rtlCol="0">
            <a:spAutoFit/>
          </a:bodyPr>
          <a:lstStyle/>
          <a:p>
            <a:pPr algn="ctr"/>
            <a:r>
              <a:rPr lang="en-AU" sz="3200" b="1" dirty="0" smtClean="0">
                <a:solidFill>
                  <a:schemeClr val="bg1"/>
                </a:solidFill>
                <a:latin typeface="Arial" panose="020B0604020202020204" pitchFamily="34" charset="0"/>
                <a:cs typeface="Arial" panose="020B0604020202020204" pitchFamily="34" charset="0"/>
              </a:rPr>
              <a:t>Employee Self-Service </a:t>
            </a:r>
            <a:r>
              <a:rPr lang="en-AU" sz="3200" dirty="0" smtClean="0">
                <a:solidFill>
                  <a:schemeClr val="bg1"/>
                </a:solidFill>
                <a:latin typeface="Arial" panose="020B0604020202020204" pitchFamily="34" charset="0"/>
                <a:cs typeface="Arial" panose="020B0604020202020204" pitchFamily="34" charset="0"/>
              </a:rPr>
              <a:t>features of the New SAP HR Payroll</a:t>
            </a:r>
            <a:endParaRPr lang="en-AU" sz="32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014" y="2142646"/>
            <a:ext cx="738274" cy="60424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644" y="2137682"/>
            <a:ext cx="753182" cy="616450"/>
          </a:xfrm>
          <a:prstGeom prst="rect">
            <a:avLst/>
          </a:prstGeom>
        </p:spPr>
      </p:pic>
    </p:spTree>
    <p:extLst>
      <p:ext uri="{BB962C8B-B14F-4D97-AF65-F5344CB8AC3E}">
        <p14:creationId xmlns:p14="http://schemas.microsoft.com/office/powerpoint/2010/main" val="364117781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869674"/>
            <a:ext cx="12192000" cy="5988326"/>
          </a:xfrm>
          <a:prstGeom prst="rect">
            <a:avLst/>
          </a:prstGeom>
          <a:solidFill>
            <a:srgbClr val="4AB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678856" y="1970393"/>
            <a:ext cx="4000497" cy="1739674"/>
          </a:xfrm>
          <a:prstGeom prst="rect">
            <a:avLst/>
          </a:prstGeom>
          <a:solidFill>
            <a:schemeClr val="bg1"/>
          </a:solidFill>
          <a:ln w="38100">
            <a:solidFill>
              <a:srgbClr val="4ABDC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5280674" y="1966290"/>
            <a:ext cx="6047726" cy="4703749"/>
          </a:xfrm>
          <a:prstGeom prst="rect">
            <a:avLst/>
          </a:prstGeom>
          <a:solidFill>
            <a:schemeClr val="bg1"/>
          </a:solidFill>
          <a:ln w="38100">
            <a:solidFill>
              <a:srgbClr val="4ABDC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952" y="174986"/>
            <a:ext cx="1545339" cy="5486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952" y="174986"/>
            <a:ext cx="1545339" cy="548641"/>
          </a:xfrm>
          <a:prstGeom prst="rect">
            <a:avLst/>
          </a:prstGeom>
        </p:spPr>
      </p:pic>
      <p:sp>
        <p:nvSpPr>
          <p:cNvPr id="34" name="Rectangle 33"/>
          <p:cNvSpPr/>
          <p:nvPr/>
        </p:nvSpPr>
        <p:spPr>
          <a:xfrm>
            <a:off x="1724121" y="2033892"/>
            <a:ext cx="2666999" cy="1446550"/>
          </a:xfrm>
          <a:prstGeom prst="rect">
            <a:avLst/>
          </a:prstGeom>
          <a:noFill/>
        </p:spPr>
        <p:txBody>
          <a:bodyPr wrap="square" rtlCol="0">
            <a:spAutoFit/>
          </a:bodyPr>
          <a:lstStyle/>
          <a:p>
            <a:pPr>
              <a:spcBef>
                <a:spcPts val="600"/>
              </a:spcBef>
              <a:spcAft>
                <a:spcPts val="600"/>
              </a:spcAft>
            </a:pPr>
            <a:r>
              <a:rPr lang="en-AU" sz="2400" b="1" dirty="0" smtClean="0">
                <a:solidFill>
                  <a:srgbClr val="0D8585"/>
                </a:solidFill>
                <a:latin typeface="Arial" panose="020B0604020202020204" pitchFamily="34" charset="0"/>
                <a:cs typeface="Arial" panose="020B0604020202020204" pitchFamily="34" charset="0"/>
              </a:rPr>
              <a:t>Before Go Live</a:t>
            </a:r>
            <a:endParaRPr lang="en-AU" sz="2000" b="1" dirty="0">
              <a:solidFill>
                <a:srgbClr val="0D8585"/>
              </a:solidFill>
              <a:latin typeface="Arial" panose="020B0604020202020204" pitchFamily="34" charset="0"/>
              <a:cs typeface="Arial" panose="020B0604020202020204" pitchFamily="34" charset="0"/>
            </a:endParaRPr>
          </a:p>
          <a:p>
            <a:pPr marL="342900" indent="-342900">
              <a:spcBef>
                <a:spcPts val="200"/>
              </a:spcBef>
              <a:spcAft>
                <a:spcPts val="200"/>
              </a:spcAft>
              <a:buClr>
                <a:srgbClr val="0D8585"/>
              </a:buClr>
              <a:buFont typeface="Wingdings" panose="05000000000000000000" pitchFamily="2" charset="2"/>
              <a:buChar char="ü"/>
            </a:pPr>
            <a:r>
              <a:rPr lang="en-AU" dirty="0" smtClean="0">
                <a:latin typeface="Arial" panose="020B0604020202020204" pitchFamily="34" charset="0"/>
                <a:cs typeface="Arial" panose="020B0604020202020204" pitchFamily="34" charset="0"/>
              </a:rPr>
              <a:t>Approve staff leave</a:t>
            </a:r>
            <a:endParaRPr lang="en-AU" dirty="0">
              <a:latin typeface="Arial" panose="020B0604020202020204" pitchFamily="34" charset="0"/>
              <a:cs typeface="Arial" panose="020B0604020202020204" pitchFamily="34" charset="0"/>
            </a:endParaRPr>
          </a:p>
          <a:p>
            <a:pPr marL="342900" indent="-342900">
              <a:spcBef>
                <a:spcPts val="200"/>
              </a:spcBef>
              <a:spcAft>
                <a:spcPts val="200"/>
              </a:spcAft>
              <a:buClr>
                <a:srgbClr val="0D8585"/>
              </a:buClr>
              <a:buFont typeface="Wingdings" panose="05000000000000000000" pitchFamily="2" charset="2"/>
              <a:buChar char="ü"/>
            </a:pPr>
            <a:r>
              <a:rPr lang="en-AU" dirty="0" smtClean="0">
                <a:latin typeface="Arial" panose="020B0604020202020204" pitchFamily="34" charset="0"/>
                <a:cs typeface="Arial" panose="020B0604020202020204" pitchFamily="34" charset="0"/>
              </a:rPr>
              <a:t>View staff leave history</a:t>
            </a:r>
            <a:endParaRPr lang="en-AU" dirty="0">
              <a:latin typeface="Arial" panose="020B0604020202020204" pitchFamily="34" charset="0"/>
              <a:cs typeface="Arial" panose="020B0604020202020204" pitchFamily="34" charset="0"/>
            </a:endParaRPr>
          </a:p>
        </p:txBody>
      </p:sp>
      <p:sp>
        <p:nvSpPr>
          <p:cNvPr id="36" name="Rectangle 35"/>
          <p:cNvSpPr/>
          <p:nvPr/>
        </p:nvSpPr>
        <p:spPr>
          <a:xfrm>
            <a:off x="6403796" y="2025547"/>
            <a:ext cx="4696004" cy="4365298"/>
          </a:xfrm>
          <a:prstGeom prst="rect">
            <a:avLst/>
          </a:prstGeom>
          <a:noFill/>
        </p:spPr>
        <p:txBody>
          <a:bodyPr wrap="square" rtlCol="0">
            <a:spAutoFit/>
          </a:bodyPr>
          <a:lstStyle/>
          <a:p>
            <a:pPr>
              <a:spcBef>
                <a:spcPts val="600"/>
              </a:spcBef>
              <a:spcAft>
                <a:spcPts val="600"/>
              </a:spcAft>
            </a:pPr>
            <a:r>
              <a:rPr lang="en-AU" sz="2800" b="1" dirty="0">
                <a:solidFill>
                  <a:srgbClr val="0D8585"/>
                </a:solidFill>
                <a:latin typeface="Arial" panose="020B0604020202020204" pitchFamily="34" charset="0"/>
                <a:cs typeface="Arial" panose="020B0604020202020204" pitchFamily="34" charset="0"/>
              </a:rPr>
              <a:t>After Go Live</a:t>
            </a:r>
            <a:endParaRPr lang="en-AU" sz="2400" b="1" dirty="0">
              <a:solidFill>
                <a:srgbClr val="0D8585"/>
              </a:solidFill>
              <a:latin typeface="Arial" panose="020B0604020202020204" pitchFamily="34" charset="0"/>
              <a:cs typeface="Arial" panose="020B0604020202020204" pitchFamily="34" charset="0"/>
            </a:endParaRPr>
          </a:p>
          <a:p>
            <a:pPr marL="342900" indent="-342900">
              <a:spcBef>
                <a:spcPts val="200"/>
              </a:spcBef>
              <a:spcAft>
                <a:spcPts val="200"/>
              </a:spcAft>
              <a:buClr>
                <a:srgbClr val="0D8585"/>
              </a:buClr>
              <a:buFont typeface="Wingdings" panose="05000000000000000000" pitchFamily="2" charset="2"/>
              <a:buChar char="ü"/>
            </a:pPr>
            <a:r>
              <a:rPr lang="en-AU" sz="1400" dirty="0">
                <a:latin typeface="Arial" panose="020B0604020202020204" pitchFamily="34" charset="0"/>
                <a:cs typeface="Arial" panose="020B0604020202020204" pitchFamily="34" charset="0"/>
              </a:rPr>
              <a:t>Approve leave, time, travel &amp; expenses </a:t>
            </a:r>
          </a:p>
          <a:p>
            <a:pPr>
              <a:spcBef>
                <a:spcPts val="1200"/>
              </a:spcBef>
              <a:spcAft>
                <a:spcPts val="200"/>
              </a:spcAft>
            </a:pPr>
            <a:r>
              <a:rPr lang="en-AU" sz="1400" b="1" dirty="0">
                <a:latin typeface="Arial" panose="020B0604020202020204" pitchFamily="34" charset="0"/>
                <a:cs typeface="Arial" panose="020B0604020202020204" pitchFamily="34" charset="0"/>
              </a:rPr>
              <a:t>New self-services</a:t>
            </a:r>
            <a:endParaRPr lang="en-AU" sz="1400" dirty="0">
              <a:latin typeface="Arial" panose="020B0604020202020204" pitchFamily="34" charset="0"/>
              <a:cs typeface="Arial" panose="020B0604020202020204" pitchFamily="34" charset="0"/>
            </a:endParaRPr>
          </a:p>
          <a:p>
            <a:pPr marL="357188" indent="-357188">
              <a:spcBef>
                <a:spcPts val="200"/>
              </a:spcBef>
              <a:spcAft>
                <a:spcPts val="200"/>
              </a:spcAft>
              <a:buClr>
                <a:srgbClr val="0D8585"/>
              </a:buClr>
              <a:buFont typeface="Wingdings" panose="05000000000000000000" pitchFamily="2" charset="2"/>
              <a:buChar char="ü"/>
            </a:pPr>
            <a:r>
              <a:rPr lang="en-AU" sz="1400" dirty="0">
                <a:latin typeface="Arial" panose="020B0604020202020204" pitchFamily="34" charset="0"/>
                <a:cs typeface="Arial" panose="020B0604020202020204" pitchFamily="34" charset="0"/>
              </a:rPr>
              <a:t>View team overview &amp; reminder of dates</a:t>
            </a:r>
          </a:p>
          <a:p>
            <a:pPr marL="357188" indent="-357188">
              <a:spcBef>
                <a:spcPts val="200"/>
              </a:spcBef>
              <a:spcAft>
                <a:spcPts val="200"/>
              </a:spcAft>
              <a:buClr>
                <a:srgbClr val="0D8585"/>
              </a:buClr>
              <a:buFont typeface="Wingdings" panose="05000000000000000000" pitchFamily="2" charset="2"/>
              <a:buChar char="ü"/>
            </a:pPr>
            <a:r>
              <a:rPr lang="en-AU" sz="1400" dirty="0">
                <a:latin typeface="Arial" panose="020B0604020202020204" pitchFamily="34" charset="0"/>
                <a:cs typeface="Arial" panose="020B0604020202020204" pitchFamily="34" charset="0"/>
              </a:rPr>
              <a:t>Act on behalf of an employee </a:t>
            </a:r>
          </a:p>
          <a:p>
            <a:pPr marL="814388" lvl="1" indent="-357188">
              <a:spcBef>
                <a:spcPts val="200"/>
              </a:spcBef>
              <a:spcAft>
                <a:spcPts val="200"/>
              </a:spcAft>
              <a:buClr>
                <a:srgbClr val="0D8585"/>
              </a:buClr>
              <a:buFont typeface="Wingdings" panose="05000000000000000000" pitchFamily="2" charset="2"/>
              <a:buChar char="§"/>
            </a:pPr>
            <a:r>
              <a:rPr lang="en-AU" sz="1100" dirty="0">
                <a:latin typeface="Arial" panose="020B0604020202020204" pitchFamily="34" charset="0"/>
                <a:cs typeface="Arial" panose="020B0604020202020204" pitchFamily="34" charset="0"/>
              </a:rPr>
              <a:t>Manage leave, record working time (excluding flex), change part time work schedule, staffing</a:t>
            </a:r>
          </a:p>
          <a:p>
            <a:pPr marL="357188" indent="-357188">
              <a:spcBef>
                <a:spcPts val="200"/>
              </a:spcBef>
              <a:spcAft>
                <a:spcPts val="200"/>
              </a:spcAft>
              <a:buClr>
                <a:srgbClr val="0D8585"/>
              </a:buClr>
              <a:buFont typeface="Wingdings" panose="05000000000000000000" pitchFamily="2" charset="2"/>
              <a:buChar char="ü"/>
            </a:pPr>
            <a:r>
              <a:rPr lang="en-AU" sz="1400" dirty="0">
                <a:latin typeface="Arial" panose="020B0604020202020204" pitchFamily="34" charset="0"/>
                <a:cs typeface="Arial" panose="020B0604020202020204" pitchFamily="34" charset="0"/>
              </a:rPr>
              <a:t>Manage organisational structure</a:t>
            </a:r>
          </a:p>
          <a:p>
            <a:pPr marL="357188" lvl="1" indent="-357188">
              <a:spcBef>
                <a:spcPts val="200"/>
              </a:spcBef>
              <a:spcAft>
                <a:spcPts val="200"/>
              </a:spcAft>
              <a:buClr>
                <a:srgbClr val="0D8585"/>
              </a:buClr>
              <a:buFont typeface="Wingdings" panose="05000000000000000000" pitchFamily="2" charset="2"/>
              <a:buChar char="ü"/>
            </a:pPr>
            <a:r>
              <a:rPr lang="en-AU" sz="1400" dirty="0">
                <a:latin typeface="Arial" panose="020B0604020202020204" pitchFamily="34" charset="0"/>
                <a:cs typeface="Arial" panose="020B0604020202020204" pitchFamily="34" charset="0"/>
              </a:rPr>
              <a:t>Record and reconcile non-attendance</a:t>
            </a:r>
          </a:p>
          <a:p>
            <a:pPr marL="357188" lvl="1" indent="-357188">
              <a:spcBef>
                <a:spcPts val="200"/>
              </a:spcBef>
              <a:spcAft>
                <a:spcPts val="200"/>
              </a:spcAft>
              <a:buClr>
                <a:srgbClr val="0D8585"/>
              </a:buClr>
              <a:buFont typeface="Wingdings" panose="05000000000000000000" pitchFamily="2" charset="2"/>
              <a:buChar char="ü"/>
            </a:pPr>
            <a:r>
              <a:rPr lang="en-AU" sz="1400" dirty="0">
                <a:latin typeface="Arial" panose="020B0604020202020204" pitchFamily="34" charset="0"/>
                <a:cs typeface="Arial" panose="020B0604020202020204" pitchFamily="34" charset="0"/>
              </a:rPr>
              <a:t>Staffing</a:t>
            </a:r>
          </a:p>
          <a:p>
            <a:pPr marL="814388" lvl="1" indent="-357188">
              <a:spcBef>
                <a:spcPts val="200"/>
              </a:spcBef>
              <a:spcAft>
                <a:spcPts val="200"/>
              </a:spcAft>
              <a:buClr>
                <a:srgbClr val="0D8585"/>
              </a:buClr>
              <a:buFont typeface="Wingdings" panose="05000000000000000000" pitchFamily="2" charset="2"/>
              <a:buChar char="§"/>
            </a:pPr>
            <a:r>
              <a:rPr lang="en-AU" sz="1100" dirty="0">
                <a:latin typeface="Arial" panose="020B0604020202020204" pitchFamily="34" charset="0"/>
                <a:cs typeface="Arial" panose="020B0604020202020204" pitchFamily="34" charset="0"/>
              </a:rPr>
              <a:t>temporary staff movement, long-term engagement, casual and short-term nomination </a:t>
            </a:r>
          </a:p>
          <a:p>
            <a:pPr marL="357188" indent="-357188">
              <a:spcBef>
                <a:spcPts val="200"/>
              </a:spcBef>
              <a:spcAft>
                <a:spcPts val="200"/>
              </a:spcAft>
              <a:buClr>
                <a:srgbClr val="0D8585"/>
              </a:buClr>
              <a:buFont typeface="Wingdings" panose="05000000000000000000" pitchFamily="2" charset="2"/>
              <a:buChar char="ü"/>
            </a:pPr>
            <a:r>
              <a:rPr lang="en-AU" sz="1400" dirty="0">
                <a:latin typeface="Arial" panose="020B0604020202020204" pitchFamily="34" charset="0"/>
                <a:cs typeface="Arial" panose="020B0604020202020204" pitchFamily="34" charset="0"/>
              </a:rPr>
              <a:t>Manage delegation of authority</a:t>
            </a:r>
          </a:p>
          <a:p>
            <a:pPr marL="357188" indent="-357188">
              <a:spcBef>
                <a:spcPts val="200"/>
              </a:spcBef>
              <a:spcAft>
                <a:spcPts val="200"/>
              </a:spcAft>
              <a:buClr>
                <a:srgbClr val="0D8585"/>
              </a:buClr>
              <a:buFont typeface="Wingdings" panose="05000000000000000000" pitchFamily="2" charset="2"/>
              <a:buChar char="ü"/>
            </a:pPr>
            <a:r>
              <a:rPr lang="en-AU" sz="1400" dirty="0">
                <a:latin typeface="Arial" panose="020B0604020202020204" pitchFamily="34" charset="0"/>
                <a:cs typeface="Arial" panose="020B0604020202020204" pitchFamily="34" charset="0"/>
              </a:rPr>
              <a:t>Manage Industrial Action</a:t>
            </a:r>
          </a:p>
          <a:p>
            <a:pPr marL="357188" indent="-357188">
              <a:spcBef>
                <a:spcPts val="200"/>
              </a:spcBef>
              <a:spcAft>
                <a:spcPts val="200"/>
              </a:spcAft>
              <a:buClr>
                <a:srgbClr val="0D8585"/>
              </a:buClr>
              <a:buFont typeface="Wingdings" panose="05000000000000000000" pitchFamily="2" charset="2"/>
              <a:buChar char="ü"/>
            </a:pPr>
            <a:r>
              <a:rPr lang="en-AU" sz="1400" dirty="0">
                <a:latin typeface="Arial" panose="020B0604020202020204" pitchFamily="34" charset="0"/>
                <a:cs typeface="Arial" panose="020B0604020202020204" pitchFamily="34" charset="0"/>
              </a:rPr>
              <a:t>HR payroll management reports: employee data, leave, time and pay</a:t>
            </a:r>
          </a:p>
        </p:txBody>
      </p:sp>
      <p:sp>
        <p:nvSpPr>
          <p:cNvPr id="14" name="TextBox 13"/>
          <p:cNvSpPr txBox="1"/>
          <p:nvPr/>
        </p:nvSpPr>
        <p:spPr>
          <a:xfrm>
            <a:off x="330630" y="1115129"/>
            <a:ext cx="11302570" cy="584775"/>
          </a:xfrm>
          <a:prstGeom prst="rect">
            <a:avLst/>
          </a:prstGeom>
          <a:noFill/>
        </p:spPr>
        <p:txBody>
          <a:bodyPr wrap="square" rtlCol="0">
            <a:spAutoFit/>
          </a:bodyPr>
          <a:lstStyle/>
          <a:p>
            <a:pPr algn="ctr"/>
            <a:r>
              <a:rPr lang="en-AU" sz="3200" b="1" dirty="0" smtClean="0">
                <a:solidFill>
                  <a:schemeClr val="bg1"/>
                </a:solidFill>
                <a:latin typeface="Arial" panose="020B0604020202020204" pitchFamily="34" charset="0"/>
                <a:cs typeface="Arial" panose="020B0604020202020204" pitchFamily="34" charset="0"/>
              </a:rPr>
              <a:t>Manager Self-Service </a:t>
            </a:r>
            <a:r>
              <a:rPr lang="en-AU" sz="3200" dirty="0" smtClean="0">
                <a:solidFill>
                  <a:schemeClr val="bg1"/>
                </a:solidFill>
                <a:latin typeface="Arial" panose="020B0604020202020204" pitchFamily="34" charset="0"/>
                <a:cs typeface="Arial" panose="020B0604020202020204" pitchFamily="34" charset="0"/>
              </a:rPr>
              <a:t>features of the New SAP HR Payroll</a:t>
            </a:r>
            <a:endParaRPr lang="en-AU" sz="32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014" y="2142646"/>
            <a:ext cx="738274" cy="60424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644" y="2137682"/>
            <a:ext cx="753182" cy="616450"/>
          </a:xfrm>
          <a:prstGeom prst="rect">
            <a:avLst/>
          </a:prstGeom>
        </p:spPr>
      </p:pic>
    </p:spTree>
    <p:extLst>
      <p:ext uri="{BB962C8B-B14F-4D97-AF65-F5344CB8AC3E}">
        <p14:creationId xmlns:p14="http://schemas.microsoft.com/office/powerpoint/2010/main" val="412680828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39920" y="869674"/>
            <a:ext cx="7752080" cy="5988326"/>
          </a:xfrm>
          <a:prstGeom prst="rect">
            <a:avLst/>
          </a:prstGeom>
          <a:solidFill>
            <a:srgbClr val="4AB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4944717" y="3226765"/>
            <a:ext cx="7328563" cy="3174715"/>
          </a:xfrm>
          <a:prstGeom prst="rect">
            <a:avLst/>
          </a:prstGeom>
        </p:spPr>
        <p:txBody>
          <a:bodyPr wrap="square">
            <a:spAutoFit/>
          </a:bodyPr>
          <a:lstStyle/>
          <a:p>
            <a:pPr marL="285750" lvl="2" indent="-285750" defTabSz="412750" fontAlgn="base" hangingPunct="0">
              <a:lnSpc>
                <a:spcPct val="120000"/>
              </a:lnSpc>
              <a:spcAft>
                <a:spcPts val="1050"/>
              </a:spcAft>
              <a:buClr>
                <a:schemeClr val="bg1"/>
              </a:buClr>
              <a:buSzPct val="120000"/>
              <a:buFont typeface="Wingdings" panose="05000000000000000000" pitchFamily="2" charset="2"/>
              <a:buChar char="ü"/>
              <a:defRPr/>
            </a:pPr>
            <a:r>
              <a:rPr lang="en-AU" sz="1600" b="1" kern="0" dirty="0" smtClean="0">
                <a:latin typeface="Arial" panose="020B0604020202020204" pitchFamily="34" charset="0"/>
                <a:cs typeface="Arial" panose="020B0604020202020204" pitchFamily="34" charset="0"/>
                <a:sym typeface="Helvetica Light"/>
              </a:rPr>
              <a:t>Release One – 1 February 2018</a:t>
            </a:r>
            <a:br>
              <a:rPr lang="en-AU" sz="1600" b="1" kern="0" dirty="0" smtClean="0">
                <a:latin typeface="Arial" panose="020B0604020202020204" pitchFamily="34" charset="0"/>
                <a:cs typeface="Arial" panose="020B0604020202020204" pitchFamily="34" charset="0"/>
                <a:sym typeface="Helvetica Light"/>
              </a:rPr>
            </a:br>
            <a:r>
              <a:rPr lang="en-AU" sz="1600" kern="0" dirty="0" smtClean="0">
                <a:latin typeface="Arial" panose="020B0604020202020204" pitchFamily="34" charset="0"/>
                <a:cs typeface="Arial" panose="020B0604020202020204" pitchFamily="34" charset="0"/>
                <a:sym typeface="Helvetica Light"/>
              </a:rPr>
              <a:t>All corporate staff and 32 schools, approximately 6,500 employees (5%).</a:t>
            </a:r>
          </a:p>
          <a:p>
            <a:pPr marL="285750" lvl="2" indent="-285750" defTabSz="412750" fontAlgn="base" hangingPunct="0">
              <a:lnSpc>
                <a:spcPct val="120000"/>
              </a:lnSpc>
              <a:spcAft>
                <a:spcPts val="1050"/>
              </a:spcAft>
              <a:buClr>
                <a:schemeClr val="bg1"/>
              </a:buClr>
              <a:buSzPct val="120000"/>
              <a:buFont typeface="Wingdings" panose="05000000000000000000" pitchFamily="2" charset="2"/>
              <a:buChar char="ü"/>
              <a:defRPr/>
            </a:pPr>
            <a:r>
              <a:rPr lang="en-AU" sz="1600" b="1" kern="0" dirty="0">
                <a:latin typeface="Arial" panose="020B0604020202020204" pitchFamily="34" charset="0"/>
                <a:cs typeface="Arial" panose="020B0604020202020204" pitchFamily="34" charset="0"/>
                <a:sym typeface="Helvetica Light"/>
              </a:rPr>
              <a:t>Release </a:t>
            </a:r>
            <a:r>
              <a:rPr lang="en-AU" sz="1600" b="1" kern="0" dirty="0" smtClean="0">
                <a:latin typeface="Arial" panose="020B0604020202020204" pitchFamily="34" charset="0"/>
                <a:cs typeface="Arial" panose="020B0604020202020204" pitchFamily="34" charset="0"/>
                <a:sym typeface="Helvetica Light"/>
              </a:rPr>
              <a:t>Two </a:t>
            </a:r>
            <a:r>
              <a:rPr lang="en-AU" sz="1600" b="1" kern="0" dirty="0">
                <a:latin typeface="Arial" panose="020B0604020202020204" pitchFamily="34" charset="0"/>
                <a:cs typeface="Arial" panose="020B0604020202020204" pitchFamily="34" charset="0"/>
                <a:sym typeface="Helvetica Light"/>
              </a:rPr>
              <a:t>– </a:t>
            </a:r>
            <a:r>
              <a:rPr lang="en-AU" sz="1600" b="1" kern="0" dirty="0" smtClean="0">
                <a:latin typeface="Arial" panose="020B0604020202020204" pitchFamily="34" charset="0"/>
                <a:cs typeface="Arial" panose="020B0604020202020204" pitchFamily="34" charset="0"/>
                <a:sym typeface="Helvetica Light"/>
              </a:rPr>
              <a:t>March 2018</a:t>
            </a:r>
            <a:r>
              <a:rPr lang="en-AU" sz="1600" b="1" kern="0" dirty="0">
                <a:latin typeface="Arial" panose="020B0604020202020204" pitchFamily="34" charset="0"/>
                <a:cs typeface="Arial" panose="020B0604020202020204" pitchFamily="34" charset="0"/>
                <a:sym typeface="Helvetica Light"/>
              </a:rPr>
              <a:t/>
            </a:r>
            <a:br>
              <a:rPr lang="en-AU" sz="1600" b="1" kern="0" dirty="0">
                <a:latin typeface="Arial" panose="020B0604020202020204" pitchFamily="34" charset="0"/>
                <a:cs typeface="Arial" panose="020B0604020202020204" pitchFamily="34" charset="0"/>
                <a:sym typeface="Helvetica Light"/>
              </a:rPr>
            </a:br>
            <a:r>
              <a:rPr lang="en-AU" sz="1600" kern="0" dirty="0" smtClean="0">
                <a:latin typeface="Arial" panose="020B0604020202020204" pitchFamily="34" charset="0"/>
                <a:cs typeface="Arial" panose="020B0604020202020204" pitchFamily="34" charset="0"/>
                <a:sym typeface="Helvetica Light"/>
              </a:rPr>
              <a:t>New employee and manager self-service functionality</a:t>
            </a:r>
            <a:endParaRPr lang="en-AU" sz="1600" kern="0" dirty="0">
              <a:latin typeface="Arial" panose="020B0604020202020204" pitchFamily="34" charset="0"/>
              <a:cs typeface="Arial" panose="020B0604020202020204" pitchFamily="34" charset="0"/>
              <a:sym typeface="Helvetica Light"/>
            </a:endParaRPr>
          </a:p>
          <a:p>
            <a:pPr marL="285750" lvl="2" indent="-285750" defTabSz="412750" fontAlgn="base" hangingPunct="0">
              <a:lnSpc>
                <a:spcPct val="120000"/>
              </a:lnSpc>
              <a:spcAft>
                <a:spcPts val="1050"/>
              </a:spcAft>
              <a:buClr>
                <a:schemeClr val="bg1"/>
              </a:buClr>
              <a:buSzPct val="120000"/>
              <a:buFont typeface="Wingdings" panose="05000000000000000000" pitchFamily="2" charset="2"/>
              <a:buChar char="ü"/>
              <a:defRPr/>
            </a:pPr>
            <a:r>
              <a:rPr lang="en-AU" sz="1600" b="1" kern="0" dirty="0">
                <a:latin typeface="Arial" panose="020B0604020202020204" pitchFamily="34" charset="0"/>
                <a:cs typeface="Arial" panose="020B0604020202020204" pitchFamily="34" charset="0"/>
                <a:sym typeface="Helvetica Light"/>
              </a:rPr>
              <a:t>Release </a:t>
            </a:r>
            <a:r>
              <a:rPr lang="en-AU" sz="1600" b="1" kern="0" dirty="0" smtClean="0">
                <a:latin typeface="Arial" panose="020B0604020202020204" pitchFamily="34" charset="0"/>
                <a:cs typeface="Arial" panose="020B0604020202020204" pitchFamily="34" charset="0"/>
                <a:sym typeface="Helvetica Light"/>
              </a:rPr>
              <a:t>Three </a:t>
            </a:r>
            <a:r>
              <a:rPr lang="en-AU" sz="1600" b="1" kern="0" dirty="0">
                <a:latin typeface="Arial" panose="020B0604020202020204" pitchFamily="34" charset="0"/>
                <a:cs typeface="Arial" panose="020B0604020202020204" pitchFamily="34" charset="0"/>
                <a:sym typeface="Helvetica Light"/>
              </a:rPr>
              <a:t>– 26 April </a:t>
            </a:r>
            <a:r>
              <a:rPr lang="en-AU" sz="1600" b="1" kern="0" dirty="0" smtClean="0">
                <a:latin typeface="Arial" panose="020B0604020202020204" pitchFamily="34" charset="0"/>
                <a:cs typeface="Arial" panose="020B0604020202020204" pitchFamily="34" charset="0"/>
                <a:sym typeface="Helvetica Light"/>
              </a:rPr>
              <a:t>2018</a:t>
            </a:r>
            <a:br>
              <a:rPr lang="en-AU" sz="1600" b="1" kern="0" dirty="0" smtClean="0">
                <a:latin typeface="Arial" panose="020B0604020202020204" pitchFamily="34" charset="0"/>
                <a:cs typeface="Arial" panose="020B0604020202020204" pitchFamily="34" charset="0"/>
                <a:sym typeface="Helvetica Light"/>
              </a:rPr>
            </a:br>
            <a:r>
              <a:rPr lang="en-AU" sz="1600" kern="0" dirty="0" smtClean="0">
                <a:latin typeface="Arial" panose="020B0604020202020204" pitchFamily="34" charset="0"/>
                <a:cs typeface="Arial" panose="020B0604020202020204" pitchFamily="34" charset="0"/>
                <a:sym typeface="Helvetica Light"/>
              </a:rPr>
              <a:t>Non-metro </a:t>
            </a:r>
            <a:r>
              <a:rPr lang="en-AU" sz="1600" kern="0" dirty="0">
                <a:latin typeface="Arial" panose="020B0604020202020204" pitchFamily="34" charset="0"/>
                <a:cs typeface="Arial" panose="020B0604020202020204" pitchFamily="34" charset="0"/>
                <a:sym typeface="Helvetica Light"/>
              </a:rPr>
              <a:t>schools, approximately 45% </a:t>
            </a:r>
            <a:r>
              <a:rPr lang="en-AU" sz="1600" kern="0" dirty="0" smtClean="0">
                <a:latin typeface="Arial" panose="020B0604020202020204" pitchFamily="34" charset="0"/>
                <a:cs typeface="Arial" panose="020B0604020202020204" pitchFamily="34" charset="0"/>
                <a:sym typeface="Helvetica Light"/>
              </a:rPr>
              <a:t>of DoE employees.</a:t>
            </a:r>
          </a:p>
          <a:p>
            <a:pPr marL="285750" lvl="2" indent="-285750" defTabSz="412750" fontAlgn="base" hangingPunct="0">
              <a:lnSpc>
                <a:spcPct val="120000"/>
              </a:lnSpc>
              <a:spcAft>
                <a:spcPts val="1050"/>
              </a:spcAft>
              <a:buClr>
                <a:schemeClr val="bg1"/>
              </a:buClr>
              <a:buSzPct val="120000"/>
              <a:buFont typeface="Wingdings" panose="05000000000000000000" pitchFamily="2" charset="2"/>
              <a:buChar char="ü"/>
              <a:defRPr/>
            </a:pPr>
            <a:r>
              <a:rPr lang="en-AU" sz="1600" b="1" kern="0" dirty="0" smtClean="0">
                <a:latin typeface="Arial" panose="020B0604020202020204" pitchFamily="34" charset="0"/>
                <a:cs typeface="Arial" panose="020B0604020202020204" pitchFamily="34" charset="0"/>
                <a:sym typeface="Helvetica Light"/>
              </a:rPr>
              <a:t>Release </a:t>
            </a:r>
            <a:r>
              <a:rPr lang="en-AU" sz="1600" b="1" kern="0" dirty="0">
                <a:latin typeface="Arial" panose="020B0604020202020204" pitchFamily="34" charset="0"/>
                <a:cs typeface="Arial" panose="020B0604020202020204" pitchFamily="34" charset="0"/>
                <a:sym typeface="Helvetica Light"/>
              </a:rPr>
              <a:t>One – </a:t>
            </a:r>
            <a:r>
              <a:rPr lang="en-AU" sz="1600" b="1" kern="0" dirty="0" smtClean="0">
                <a:latin typeface="Arial" panose="020B0604020202020204" pitchFamily="34" charset="0"/>
                <a:cs typeface="Arial" panose="020B0604020202020204" pitchFamily="34" charset="0"/>
                <a:sym typeface="Helvetica Light"/>
              </a:rPr>
              <a:t>24 May </a:t>
            </a:r>
            <a:r>
              <a:rPr lang="en-AU" sz="1600" b="1" kern="0" dirty="0">
                <a:latin typeface="Arial" panose="020B0604020202020204" pitchFamily="34" charset="0"/>
                <a:cs typeface="Arial" panose="020B0604020202020204" pitchFamily="34" charset="0"/>
                <a:sym typeface="Helvetica Light"/>
              </a:rPr>
              <a:t>2018</a:t>
            </a:r>
            <a:br>
              <a:rPr lang="en-AU" sz="1600" b="1" kern="0" dirty="0">
                <a:latin typeface="Arial" panose="020B0604020202020204" pitchFamily="34" charset="0"/>
                <a:cs typeface="Arial" panose="020B0604020202020204" pitchFamily="34" charset="0"/>
                <a:sym typeface="Helvetica Light"/>
              </a:rPr>
            </a:br>
            <a:r>
              <a:rPr lang="en-AU" sz="1600" kern="0" dirty="0" smtClean="0">
                <a:latin typeface="Arial" panose="020B0604020202020204" pitchFamily="34" charset="0"/>
                <a:cs typeface="Arial" panose="020B0604020202020204" pitchFamily="34" charset="0"/>
                <a:sym typeface="Helvetica Light"/>
              </a:rPr>
              <a:t>Metro schools and Assisted Travel Support Officers (ATSOs), </a:t>
            </a:r>
            <a:br>
              <a:rPr lang="en-AU" sz="1600" kern="0" dirty="0" smtClean="0">
                <a:latin typeface="Arial" panose="020B0604020202020204" pitchFamily="34" charset="0"/>
                <a:cs typeface="Arial" panose="020B0604020202020204" pitchFamily="34" charset="0"/>
                <a:sym typeface="Helvetica Light"/>
              </a:rPr>
            </a:br>
            <a:r>
              <a:rPr lang="en-AU" sz="1600" kern="0" dirty="0" smtClean="0">
                <a:latin typeface="Arial" panose="020B0604020202020204" pitchFamily="34" charset="0"/>
                <a:cs typeface="Arial" panose="020B0604020202020204" pitchFamily="34" charset="0"/>
                <a:sym typeface="Helvetica Light"/>
              </a:rPr>
              <a:t>remaining 50% of DoE employees.</a:t>
            </a:r>
            <a:endParaRPr lang="en-AU" sz="1600" kern="0" dirty="0">
              <a:latin typeface="Arial" panose="020B0604020202020204" pitchFamily="34" charset="0"/>
              <a:cs typeface="Arial" panose="020B0604020202020204" pitchFamily="34" charset="0"/>
              <a:sym typeface="Helvetica Light"/>
            </a:endParaRPr>
          </a:p>
        </p:txBody>
      </p:sp>
      <p:sp>
        <p:nvSpPr>
          <p:cNvPr id="5" name="TextBox 4"/>
          <p:cNvSpPr txBox="1"/>
          <p:nvPr/>
        </p:nvSpPr>
        <p:spPr>
          <a:xfrm>
            <a:off x="4994413" y="2021826"/>
            <a:ext cx="7126357"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lnSpc>
                <a:spcPts val="3400"/>
              </a:lnSpc>
            </a:pPr>
            <a:r>
              <a:rPr lang="en-AU" sz="3200" b="1" kern="0" dirty="0" smtClean="0">
                <a:solidFill>
                  <a:schemeClr val="bg1"/>
                </a:solidFill>
                <a:latin typeface="Arial" panose="020B0604020202020204" pitchFamily="34" charset="0"/>
                <a:cs typeface="Arial" panose="020B0604020202020204" pitchFamily="34" charset="0"/>
                <a:sym typeface="Helvetica Light"/>
              </a:rPr>
              <a:t>When </a:t>
            </a:r>
            <a:r>
              <a:rPr lang="en-AU" sz="3200" kern="0" dirty="0" smtClean="0">
                <a:solidFill>
                  <a:schemeClr val="bg1"/>
                </a:solidFill>
                <a:latin typeface="Arial" panose="020B0604020202020204" pitchFamily="34" charset="0"/>
                <a:cs typeface="Arial" panose="020B0604020202020204" pitchFamily="34" charset="0"/>
                <a:sym typeface="Helvetica Light"/>
              </a:rPr>
              <a:t>will the NEW HR Payroll </a:t>
            </a:r>
            <a:br>
              <a:rPr lang="en-AU" sz="3200" kern="0" dirty="0" smtClean="0">
                <a:solidFill>
                  <a:schemeClr val="bg1"/>
                </a:solidFill>
                <a:latin typeface="Arial" panose="020B0604020202020204" pitchFamily="34" charset="0"/>
                <a:cs typeface="Arial" panose="020B0604020202020204" pitchFamily="34" charset="0"/>
                <a:sym typeface="Helvetica Light"/>
              </a:rPr>
            </a:br>
            <a:r>
              <a:rPr lang="en-AU" sz="3200" kern="0" dirty="0" smtClean="0">
                <a:solidFill>
                  <a:schemeClr val="bg1"/>
                </a:solidFill>
                <a:latin typeface="Arial" panose="020B0604020202020204" pitchFamily="34" charset="0"/>
                <a:cs typeface="Arial" panose="020B0604020202020204" pitchFamily="34" charset="0"/>
                <a:sym typeface="Helvetica Light"/>
              </a:rPr>
              <a:t>system be implemented?</a:t>
            </a:r>
            <a:endParaRPr lang="en-AU" sz="3200" kern="0" dirty="0">
              <a:solidFill>
                <a:schemeClr val="bg1"/>
              </a:solidFill>
              <a:latin typeface="Arial" panose="020B0604020202020204" pitchFamily="34" charset="0"/>
              <a:cs typeface="Arial" panose="020B0604020202020204" pitchFamily="34" charset="0"/>
              <a:sym typeface="Helvetica Light"/>
            </a:endParaRPr>
          </a:p>
        </p:txBody>
      </p:sp>
      <p:sp>
        <p:nvSpPr>
          <p:cNvPr id="6" name="TextBox 5"/>
          <p:cNvSpPr txBox="1"/>
          <p:nvPr/>
        </p:nvSpPr>
        <p:spPr>
          <a:xfrm>
            <a:off x="4722683" y="1085822"/>
            <a:ext cx="7179757" cy="789960"/>
          </a:xfrm>
          <a:prstGeom prst="rect">
            <a:avLst/>
          </a:prstGeom>
          <a:no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lnSpc>
                <a:spcPct val="120000"/>
              </a:lnSpc>
            </a:pPr>
            <a:r>
              <a:rPr lang="en-AU" sz="4000" b="1" kern="0" dirty="0" smtClean="0">
                <a:solidFill>
                  <a:schemeClr val="bg1"/>
                </a:solidFill>
                <a:latin typeface="Arial" panose="020B0604020202020204" pitchFamily="34" charset="0"/>
                <a:cs typeface="Arial" panose="020B0604020202020204" pitchFamily="34" charset="0"/>
                <a:sym typeface="Helvetica Light"/>
              </a:rPr>
              <a:t>3. WHEN?</a:t>
            </a:r>
            <a:endParaRPr lang="en-AU" sz="4000" b="1" kern="0" dirty="0">
              <a:solidFill>
                <a:schemeClr val="bg1"/>
              </a:solidFill>
              <a:latin typeface="Arial" panose="020B0604020202020204" pitchFamily="34" charset="0"/>
              <a:cs typeface="Arial" panose="020B0604020202020204" pitchFamily="34" charset="0"/>
              <a:sym typeface="Helvetica Ligh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952" y="174986"/>
            <a:ext cx="1545339" cy="54864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1651"/>
            <a:ext cx="4507936" cy="6006349"/>
          </a:xfrm>
          <a:prstGeom prst="rect">
            <a:avLst/>
          </a:prstGeom>
        </p:spPr>
      </p:pic>
    </p:spTree>
    <p:extLst>
      <p:ext uri="{BB962C8B-B14F-4D97-AF65-F5344CB8AC3E}">
        <p14:creationId xmlns:p14="http://schemas.microsoft.com/office/powerpoint/2010/main" val="146293067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39920" y="869674"/>
            <a:ext cx="7752080" cy="5988326"/>
          </a:xfrm>
          <a:prstGeom prst="rect">
            <a:avLst/>
          </a:prstGeom>
          <a:solidFill>
            <a:srgbClr val="4AB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5207115" y="3059016"/>
            <a:ext cx="6720726" cy="2959785"/>
          </a:xfrm>
          <a:prstGeom prst="rect">
            <a:avLst/>
          </a:prstGeom>
        </p:spPr>
        <p:txBody>
          <a:bodyPr wrap="square">
            <a:spAutoFit/>
          </a:bodyPr>
          <a:lstStyle/>
          <a:p>
            <a:pPr marL="285750" lvl="2" indent="-285750" defTabSz="412750" fontAlgn="base" hangingPunct="0">
              <a:lnSpc>
                <a:spcPct val="120000"/>
              </a:lnSpc>
              <a:spcAft>
                <a:spcPts val="1050"/>
              </a:spcAft>
              <a:buClr>
                <a:schemeClr val="bg1"/>
              </a:buClr>
              <a:buSzPct val="120000"/>
              <a:buFont typeface="Wingdings" panose="05000000000000000000" pitchFamily="2" charset="2"/>
              <a:buChar char="ü"/>
              <a:defRPr/>
            </a:pPr>
            <a:r>
              <a:rPr lang="en-AU" sz="2000" b="1" kern="0" dirty="0" smtClean="0">
                <a:latin typeface="Arial" panose="020B0604020202020204" pitchFamily="34" charset="0"/>
                <a:cs typeface="Arial" panose="020B0604020202020204" pitchFamily="34" charset="0"/>
                <a:sym typeface="Helvetica Light"/>
              </a:rPr>
              <a:t>Update your personal details </a:t>
            </a:r>
            <a:r>
              <a:rPr lang="en-AU" sz="2000" kern="0" dirty="0">
                <a:solidFill>
                  <a:srgbClr val="000000"/>
                </a:solidFill>
                <a:latin typeface="Arial" panose="020B0604020202020204" pitchFamily="34" charset="0"/>
                <a:cs typeface="Arial" panose="020B0604020202020204" pitchFamily="34" charset="0"/>
                <a:sym typeface="Helvetica Light"/>
              </a:rPr>
              <a:t>in ESS to ensure </a:t>
            </a:r>
            <a:r>
              <a:rPr lang="en-AU" sz="2000" kern="0" dirty="0" smtClean="0">
                <a:solidFill>
                  <a:srgbClr val="000000"/>
                </a:solidFill>
                <a:latin typeface="Arial" panose="020B0604020202020204" pitchFamily="34" charset="0"/>
                <a:cs typeface="Arial" panose="020B0604020202020204" pitchFamily="34" charset="0"/>
                <a:sym typeface="Helvetica Light"/>
              </a:rPr>
              <a:t/>
            </a:r>
            <a:br>
              <a:rPr lang="en-AU" sz="2000" kern="0" dirty="0" smtClean="0">
                <a:solidFill>
                  <a:srgbClr val="000000"/>
                </a:solidFill>
                <a:latin typeface="Arial" panose="020B0604020202020204" pitchFamily="34" charset="0"/>
                <a:cs typeface="Arial" panose="020B0604020202020204" pitchFamily="34" charset="0"/>
                <a:sym typeface="Helvetica Light"/>
              </a:rPr>
            </a:br>
            <a:r>
              <a:rPr lang="en-AU" sz="2000" kern="0" dirty="0" smtClean="0">
                <a:solidFill>
                  <a:srgbClr val="000000"/>
                </a:solidFill>
                <a:latin typeface="Arial" panose="020B0604020202020204" pitchFamily="34" charset="0"/>
                <a:cs typeface="Arial" panose="020B0604020202020204" pitchFamily="34" charset="0"/>
                <a:sym typeface="Helvetica Light"/>
              </a:rPr>
              <a:t>you </a:t>
            </a:r>
            <a:r>
              <a:rPr lang="en-AU" sz="2000" kern="0" dirty="0">
                <a:solidFill>
                  <a:srgbClr val="000000"/>
                </a:solidFill>
                <a:latin typeface="Arial" panose="020B0604020202020204" pitchFamily="34" charset="0"/>
                <a:cs typeface="Arial" panose="020B0604020202020204" pitchFamily="34" charset="0"/>
                <a:sym typeface="Helvetica Light"/>
              </a:rPr>
              <a:t>get </a:t>
            </a:r>
            <a:r>
              <a:rPr lang="en-AU" sz="2000" kern="0" dirty="0" smtClean="0">
                <a:solidFill>
                  <a:srgbClr val="000000"/>
                </a:solidFill>
                <a:latin typeface="Arial" panose="020B0604020202020204" pitchFamily="34" charset="0"/>
                <a:cs typeface="Arial" panose="020B0604020202020204" pitchFamily="34" charset="0"/>
                <a:sym typeface="Helvetica Light"/>
              </a:rPr>
              <a:t>paid </a:t>
            </a:r>
            <a:r>
              <a:rPr lang="en-AU" sz="2000" kern="0" dirty="0">
                <a:solidFill>
                  <a:srgbClr val="000000"/>
                </a:solidFill>
                <a:latin typeface="Arial" panose="020B0604020202020204" pitchFamily="34" charset="0"/>
                <a:cs typeface="Arial" panose="020B0604020202020204" pitchFamily="34" charset="0"/>
                <a:sym typeface="Helvetica Light"/>
              </a:rPr>
              <a:t>now and into the </a:t>
            </a:r>
            <a:r>
              <a:rPr lang="en-AU" sz="2000" kern="0" dirty="0" smtClean="0">
                <a:solidFill>
                  <a:srgbClr val="000000"/>
                </a:solidFill>
                <a:latin typeface="Arial" panose="020B0604020202020204" pitchFamily="34" charset="0"/>
                <a:cs typeface="Arial" panose="020B0604020202020204" pitchFamily="34" charset="0"/>
                <a:sym typeface="Helvetica Light"/>
              </a:rPr>
              <a:t>future</a:t>
            </a:r>
            <a:endParaRPr lang="en-AU" sz="2000" kern="0" dirty="0" smtClean="0">
              <a:latin typeface="Arial" panose="020B0604020202020204" pitchFamily="34" charset="0"/>
              <a:cs typeface="Arial" panose="020B0604020202020204" pitchFamily="34" charset="0"/>
              <a:sym typeface="Helvetica Light"/>
            </a:endParaRPr>
          </a:p>
          <a:p>
            <a:pPr marL="285750" lvl="2" indent="-285750" defTabSz="412750" fontAlgn="base" hangingPunct="0">
              <a:lnSpc>
                <a:spcPct val="120000"/>
              </a:lnSpc>
              <a:spcAft>
                <a:spcPts val="1050"/>
              </a:spcAft>
              <a:buClr>
                <a:schemeClr val="bg1"/>
              </a:buClr>
              <a:buSzPct val="120000"/>
              <a:buFont typeface="Wingdings" panose="05000000000000000000" pitchFamily="2" charset="2"/>
              <a:buChar char="ü"/>
              <a:defRPr/>
            </a:pPr>
            <a:r>
              <a:rPr lang="en-AU" sz="2000" b="1" kern="0" dirty="0" smtClean="0">
                <a:latin typeface="Arial" panose="020B0604020202020204" pitchFamily="34" charset="0"/>
                <a:cs typeface="Arial" panose="020B0604020202020204" pitchFamily="34" charset="0"/>
                <a:sym typeface="Helvetica Light"/>
              </a:rPr>
              <a:t>Check and download your payslips </a:t>
            </a:r>
            <a:r>
              <a:rPr lang="en-AU" sz="2000" kern="0" dirty="0" smtClean="0">
                <a:solidFill>
                  <a:srgbClr val="000000"/>
                </a:solidFill>
                <a:latin typeface="Arial" panose="020B0604020202020204" pitchFamily="34" charset="0"/>
                <a:cs typeface="Arial" panose="020B0604020202020204" pitchFamily="34" charset="0"/>
                <a:sym typeface="Helvetica Light"/>
              </a:rPr>
              <a:t>to </a:t>
            </a:r>
            <a:r>
              <a:rPr lang="en-AU" sz="2000" kern="0" dirty="0">
                <a:solidFill>
                  <a:srgbClr val="000000"/>
                </a:solidFill>
                <a:latin typeface="Arial" panose="020B0604020202020204" pitchFamily="34" charset="0"/>
                <a:cs typeface="Arial" panose="020B0604020202020204" pitchFamily="34" charset="0"/>
                <a:sym typeface="Helvetica Light"/>
              </a:rPr>
              <a:t>ensure your </a:t>
            </a:r>
            <a:r>
              <a:rPr lang="en-AU" sz="2000" kern="0" dirty="0" smtClean="0">
                <a:solidFill>
                  <a:srgbClr val="000000"/>
                </a:solidFill>
                <a:latin typeface="Arial" panose="020B0604020202020204" pitchFamily="34" charset="0"/>
                <a:cs typeface="Arial" panose="020B0604020202020204" pitchFamily="34" charset="0"/>
                <a:sym typeface="Helvetica Light"/>
              </a:rPr>
              <a:t/>
            </a:r>
            <a:br>
              <a:rPr lang="en-AU" sz="2000" kern="0" dirty="0" smtClean="0">
                <a:solidFill>
                  <a:srgbClr val="000000"/>
                </a:solidFill>
                <a:latin typeface="Arial" panose="020B0604020202020204" pitchFamily="34" charset="0"/>
                <a:cs typeface="Arial" panose="020B0604020202020204" pitchFamily="34" charset="0"/>
                <a:sym typeface="Helvetica Light"/>
              </a:rPr>
            </a:br>
            <a:r>
              <a:rPr lang="en-AU" sz="2000" kern="0" dirty="0" smtClean="0">
                <a:solidFill>
                  <a:srgbClr val="000000"/>
                </a:solidFill>
                <a:latin typeface="Arial" panose="020B0604020202020204" pitchFamily="34" charset="0"/>
                <a:cs typeface="Arial" panose="020B0604020202020204" pitchFamily="34" charset="0"/>
                <a:sym typeface="Helvetica Light"/>
              </a:rPr>
              <a:t>pay </a:t>
            </a:r>
            <a:r>
              <a:rPr lang="en-AU" sz="2000" kern="0" dirty="0">
                <a:solidFill>
                  <a:srgbClr val="000000"/>
                </a:solidFill>
                <a:latin typeface="Arial" panose="020B0604020202020204" pitchFamily="34" charset="0"/>
                <a:cs typeface="Arial" panose="020B0604020202020204" pitchFamily="34" charset="0"/>
                <a:sym typeface="Helvetica Light"/>
              </a:rPr>
              <a:t>and entitlements are correct. If they are not </a:t>
            </a:r>
            <a:r>
              <a:rPr lang="en-AU" sz="2000" kern="0" dirty="0" smtClean="0">
                <a:solidFill>
                  <a:srgbClr val="000000"/>
                </a:solidFill>
                <a:latin typeface="Arial" panose="020B0604020202020204" pitchFamily="34" charset="0"/>
                <a:cs typeface="Arial" panose="020B0604020202020204" pitchFamily="34" charset="0"/>
                <a:sym typeface="Helvetica Light"/>
              </a:rPr>
              <a:t/>
            </a:r>
            <a:br>
              <a:rPr lang="en-AU" sz="2000" kern="0" dirty="0" smtClean="0">
                <a:solidFill>
                  <a:srgbClr val="000000"/>
                </a:solidFill>
                <a:latin typeface="Arial" panose="020B0604020202020204" pitchFamily="34" charset="0"/>
                <a:cs typeface="Arial" panose="020B0604020202020204" pitchFamily="34" charset="0"/>
                <a:sym typeface="Helvetica Light"/>
              </a:rPr>
            </a:br>
            <a:r>
              <a:rPr lang="en-AU" sz="2000" kern="0" dirty="0" smtClean="0">
                <a:solidFill>
                  <a:srgbClr val="000000"/>
                </a:solidFill>
                <a:latin typeface="Arial" panose="020B0604020202020204" pitchFamily="34" charset="0"/>
                <a:cs typeface="Arial" panose="020B0604020202020204" pitchFamily="34" charset="0"/>
                <a:sym typeface="Helvetica Light"/>
              </a:rPr>
              <a:t>please </a:t>
            </a:r>
            <a:r>
              <a:rPr lang="en-AU" sz="2000" kern="0" dirty="0">
                <a:solidFill>
                  <a:srgbClr val="000000"/>
                </a:solidFill>
                <a:latin typeface="Arial" panose="020B0604020202020204" pitchFamily="34" charset="0"/>
                <a:cs typeface="Arial" panose="020B0604020202020204" pitchFamily="34" charset="0"/>
                <a:sym typeface="Helvetica Light"/>
              </a:rPr>
              <a:t>contact EDConnect on 1300 32 32 32</a:t>
            </a:r>
            <a:endParaRPr lang="en-AU" sz="2000" kern="0" dirty="0">
              <a:latin typeface="Arial" panose="020B0604020202020204" pitchFamily="34" charset="0"/>
              <a:cs typeface="Arial" panose="020B0604020202020204" pitchFamily="34" charset="0"/>
              <a:sym typeface="Helvetica Light"/>
            </a:endParaRPr>
          </a:p>
          <a:p>
            <a:pPr marL="285750" lvl="2" indent="-285750" defTabSz="412750" fontAlgn="base" hangingPunct="0">
              <a:lnSpc>
                <a:spcPct val="120000"/>
              </a:lnSpc>
              <a:spcAft>
                <a:spcPts val="1050"/>
              </a:spcAft>
              <a:buClr>
                <a:schemeClr val="bg1"/>
              </a:buClr>
              <a:buSzPct val="120000"/>
              <a:buFont typeface="Wingdings" panose="05000000000000000000" pitchFamily="2" charset="2"/>
              <a:buChar char="ü"/>
              <a:defRPr/>
            </a:pPr>
            <a:r>
              <a:rPr lang="en-AU" sz="2000" b="1" kern="0" dirty="0" smtClean="0">
                <a:latin typeface="Arial" panose="020B0604020202020204" pitchFamily="34" charset="0"/>
                <a:cs typeface="Arial" panose="020B0604020202020204" pitchFamily="34" charset="0"/>
                <a:sym typeface="Helvetica Light"/>
              </a:rPr>
              <a:t>Notify peers</a:t>
            </a:r>
            <a:r>
              <a:rPr lang="en-AU" sz="2000" b="1" kern="0" dirty="0">
                <a:latin typeface="Arial" panose="020B0604020202020204" pitchFamily="34" charset="0"/>
                <a:cs typeface="Arial" panose="020B0604020202020204" pitchFamily="34" charset="0"/>
                <a:sym typeface="Helvetica Light"/>
              </a:rPr>
              <a:t> </a:t>
            </a:r>
            <a:r>
              <a:rPr lang="en-AU" sz="2000" kern="0" dirty="0" smtClean="0">
                <a:solidFill>
                  <a:srgbClr val="000000"/>
                </a:solidFill>
                <a:latin typeface="Arial" panose="020B0604020202020204" pitchFamily="34" charset="0"/>
                <a:cs typeface="Arial" panose="020B0604020202020204" pitchFamily="34" charset="0"/>
                <a:sym typeface="Helvetica Light"/>
              </a:rPr>
              <a:t>of </a:t>
            </a:r>
            <a:r>
              <a:rPr lang="en-AU" sz="2000" kern="0" dirty="0">
                <a:solidFill>
                  <a:srgbClr val="000000"/>
                </a:solidFill>
                <a:latin typeface="Arial" panose="020B0604020202020204" pitchFamily="34" charset="0"/>
                <a:cs typeface="Arial" panose="020B0604020202020204" pitchFamily="34" charset="0"/>
                <a:sym typeface="Helvetica Light"/>
              </a:rPr>
              <a:t>the HR payroll system change </a:t>
            </a:r>
            <a:r>
              <a:rPr lang="en-AU" sz="2000" kern="0" dirty="0" smtClean="0">
                <a:solidFill>
                  <a:srgbClr val="000000"/>
                </a:solidFill>
                <a:latin typeface="Arial" panose="020B0604020202020204" pitchFamily="34" charset="0"/>
                <a:cs typeface="Arial" panose="020B0604020202020204" pitchFamily="34" charset="0"/>
                <a:sym typeface="Helvetica Light"/>
              </a:rPr>
              <a:t/>
            </a:r>
            <a:br>
              <a:rPr lang="en-AU" sz="2000" kern="0" dirty="0" smtClean="0">
                <a:solidFill>
                  <a:srgbClr val="000000"/>
                </a:solidFill>
                <a:latin typeface="Arial" panose="020B0604020202020204" pitchFamily="34" charset="0"/>
                <a:cs typeface="Arial" panose="020B0604020202020204" pitchFamily="34" charset="0"/>
                <a:sym typeface="Helvetica Light"/>
              </a:rPr>
            </a:br>
            <a:r>
              <a:rPr lang="en-AU" sz="2000" kern="0" dirty="0" smtClean="0">
                <a:solidFill>
                  <a:srgbClr val="000000"/>
                </a:solidFill>
                <a:latin typeface="Arial" panose="020B0604020202020204" pitchFamily="34" charset="0"/>
                <a:cs typeface="Arial" panose="020B0604020202020204" pitchFamily="34" charset="0"/>
                <a:sym typeface="Helvetica Light"/>
              </a:rPr>
              <a:t>and </a:t>
            </a:r>
            <a:r>
              <a:rPr lang="en-AU" sz="2000" kern="0" dirty="0">
                <a:solidFill>
                  <a:srgbClr val="000000"/>
                </a:solidFill>
                <a:latin typeface="Arial" panose="020B0604020202020204" pitchFamily="34" charset="0"/>
                <a:cs typeface="Arial" panose="020B0604020202020204" pitchFamily="34" charset="0"/>
                <a:sym typeface="Helvetica Light"/>
              </a:rPr>
              <a:t>encourage them to take </a:t>
            </a:r>
            <a:r>
              <a:rPr lang="en-AU" sz="2000" kern="0" dirty="0" smtClean="0">
                <a:solidFill>
                  <a:srgbClr val="000000"/>
                </a:solidFill>
                <a:latin typeface="Arial" panose="020B0604020202020204" pitchFamily="34" charset="0"/>
                <a:cs typeface="Arial" panose="020B0604020202020204" pitchFamily="34" charset="0"/>
                <a:sym typeface="Helvetica Light"/>
              </a:rPr>
              <a:t>action</a:t>
            </a:r>
            <a:endParaRPr lang="en-AU" sz="2000" kern="0" dirty="0" smtClean="0">
              <a:latin typeface="Arial" panose="020B0604020202020204" pitchFamily="34" charset="0"/>
              <a:cs typeface="Arial" panose="020B0604020202020204" pitchFamily="34" charset="0"/>
              <a:sym typeface="Helvetica Light"/>
            </a:endParaRPr>
          </a:p>
        </p:txBody>
      </p:sp>
      <p:sp>
        <p:nvSpPr>
          <p:cNvPr id="5" name="TextBox 4"/>
          <p:cNvSpPr txBox="1"/>
          <p:nvPr/>
        </p:nvSpPr>
        <p:spPr>
          <a:xfrm>
            <a:off x="5246317" y="2331274"/>
            <a:ext cx="7126357" cy="487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lnSpc>
                <a:spcPts val="3400"/>
              </a:lnSpc>
            </a:pPr>
            <a:r>
              <a:rPr lang="en-AU" sz="3200" b="1" kern="0" dirty="0" smtClean="0">
                <a:solidFill>
                  <a:schemeClr val="bg1"/>
                </a:solidFill>
                <a:latin typeface="Arial" panose="020B0604020202020204" pitchFamily="34" charset="0"/>
                <a:cs typeface="Arial" panose="020B0604020202020204" pitchFamily="34" charset="0"/>
                <a:sym typeface="Helvetica Light"/>
              </a:rPr>
              <a:t>What </a:t>
            </a:r>
            <a:r>
              <a:rPr lang="en-AU" sz="3200" kern="0" dirty="0" smtClean="0">
                <a:solidFill>
                  <a:schemeClr val="bg1"/>
                </a:solidFill>
                <a:latin typeface="Arial" panose="020B0604020202020204" pitchFamily="34" charset="0"/>
                <a:cs typeface="Arial" panose="020B0604020202020204" pitchFamily="34" charset="0"/>
                <a:sym typeface="Helvetica Light"/>
              </a:rPr>
              <a:t>do you need to do </a:t>
            </a:r>
            <a:r>
              <a:rPr lang="en-AU" sz="3200" b="1" kern="0" dirty="0" smtClean="0">
                <a:solidFill>
                  <a:schemeClr val="bg1"/>
                </a:solidFill>
                <a:latin typeface="Arial" panose="020B0604020202020204" pitchFamily="34" charset="0"/>
                <a:cs typeface="Arial" panose="020B0604020202020204" pitchFamily="34" charset="0"/>
                <a:sym typeface="Helvetica Light"/>
              </a:rPr>
              <a:t>now</a:t>
            </a:r>
            <a:r>
              <a:rPr lang="en-AU" sz="3200" kern="0" dirty="0" smtClean="0">
                <a:solidFill>
                  <a:schemeClr val="bg1"/>
                </a:solidFill>
                <a:latin typeface="Arial" panose="020B0604020202020204" pitchFamily="34" charset="0"/>
                <a:cs typeface="Arial" panose="020B0604020202020204" pitchFamily="34" charset="0"/>
                <a:sym typeface="Helvetica Light"/>
              </a:rPr>
              <a:t>?</a:t>
            </a:r>
            <a:endParaRPr lang="en-AU" sz="3200" kern="0" dirty="0">
              <a:solidFill>
                <a:schemeClr val="bg1"/>
              </a:solidFill>
              <a:latin typeface="Arial" panose="020B0604020202020204" pitchFamily="34" charset="0"/>
              <a:cs typeface="Arial" panose="020B0604020202020204" pitchFamily="34" charset="0"/>
              <a:sym typeface="Helvetica Light"/>
            </a:endParaRPr>
          </a:p>
        </p:txBody>
      </p:sp>
      <p:sp>
        <p:nvSpPr>
          <p:cNvPr id="6" name="TextBox 5"/>
          <p:cNvSpPr txBox="1"/>
          <p:nvPr/>
        </p:nvSpPr>
        <p:spPr>
          <a:xfrm>
            <a:off x="4722683" y="1085822"/>
            <a:ext cx="7179757" cy="789960"/>
          </a:xfrm>
          <a:prstGeom prst="rect">
            <a:avLst/>
          </a:prstGeom>
          <a:no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lnSpc>
                <a:spcPct val="120000"/>
              </a:lnSpc>
            </a:pPr>
            <a:r>
              <a:rPr lang="en-AU" sz="4000" b="1" kern="0" dirty="0" smtClean="0">
                <a:solidFill>
                  <a:schemeClr val="bg1"/>
                </a:solidFill>
                <a:latin typeface="Arial" panose="020B0604020202020204" pitchFamily="34" charset="0"/>
                <a:cs typeface="Arial" panose="020B0604020202020204" pitchFamily="34" charset="0"/>
                <a:sym typeface="Helvetica Light"/>
              </a:rPr>
              <a:t>4. NOW WHAT?</a:t>
            </a:r>
            <a:endParaRPr lang="en-AU" sz="4000" b="1" kern="0" dirty="0">
              <a:solidFill>
                <a:schemeClr val="bg1"/>
              </a:solidFill>
              <a:latin typeface="Arial" panose="020B0604020202020204" pitchFamily="34" charset="0"/>
              <a:cs typeface="Arial" panose="020B0604020202020204" pitchFamily="34" charset="0"/>
              <a:sym typeface="Helvetica Ligh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952" y="174986"/>
            <a:ext cx="1545339" cy="54864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6300"/>
            <a:ext cx="4800600" cy="5981700"/>
          </a:xfrm>
          <a:prstGeom prst="rect">
            <a:avLst/>
          </a:prstGeom>
        </p:spPr>
      </p:pic>
    </p:spTree>
    <p:extLst>
      <p:ext uri="{BB962C8B-B14F-4D97-AF65-F5344CB8AC3E}">
        <p14:creationId xmlns:p14="http://schemas.microsoft.com/office/powerpoint/2010/main" val="181936505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10638" y="869674"/>
            <a:ext cx="6581361" cy="5988326"/>
          </a:xfrm>
          <a:prstGeom prst="rect">
            <a:avLst/>
          </a:prstGeom>
          <a:solidFill>
            <a:srgbClr val="4AB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6092355" y="3043776"/>
            <a:ext cx="5820245" cy="2867452"/>
          </a:xfrm>
          <a:prstGeom prst="rect">
            <a:avLst/>
          </a:prstGeom>
        </p:spPr>
        <p:txBody>
          <a:bodyPr wrap="square">
            <a:spAutoFit/>
          </a:bodyPr>
          <a:lstStyle/>
          <a:p>
            <a:pPr marL="285750" lvl="2" indent="-285750" defTabSz="412750" fontAlgn="base" hangingPunct="0">
              <a:lnSpc>
                <a:spcPct val="120000"/>
              </a:lnSpc>
              <a:spcAft>
                <a:spcPts val="1050"/>
              </a:spcAft>
              <a:buClr>
                <a:schemeClr val="bg1"/>
              </a:buClr>
              <a:buSzPct val="120000"/>
              <a:buFont typeface="Wingdings" panose="05000000000000000000" pitchFamily="2" charset="2"/>
              <a:buChar char="ü"/>
              <a:defRPr/>
            </a:pPr>
            <a:r>
              <a:rPr lang="en-AU" sz="2000" kern="0" dirty="0" smtClean="0">
                <a:solidFill>
                  <a:srgbClr val="000000"/>
                </a:solidFill>
                <a:latin typeface="Arial" panose="020B0604020202020204" pitchFamily="34" charset="0"/>
                <a:cs typeface="Arial" panose="020B0604020202020204" pitchFamily="34" charset="0"/>
                <a:sym typeface="Helvetica Light"/>
              </a:rPr>
              <a:t>Go to the </a:t>
            </a:r>
            <a:r>
              <a:rPr lang="en-AU" sz="2000" b="1" kern="0" dirty="0" smtClean="0">
                <a:solidFill>
                  <a:srgbClr val="1C1C1C"/>
                </a:solidFill>
                <a:latin typeface="Arial" panose="020B0604020202020204" pitchFamily="34" charset="0"/>
                <a:cs typeface="Arial" panose="020B0604020202020204" pitchFamily="34" charset="0"/>
                <a:sym typeface="Helvetica Light"/>
                <a:hlinkClick r:id="rId3"/>
              </a:rPr>
              <a:t>HR Payroll Program </a:t>
            </a:r>
            <a:r>
              <a:rPr lang="en-AU" sz="2000" kern="0" dirty="0" smtClean="0">
                <a:solidFill>
                  <a:srgbClr val="000000"/>
                </a:solidFill>
                <a:latin typeface="Arial" panose="020B0604020202020204" pitchFamily="34" charset="0"/>
                <a:cs typeface="Arial" panose="020B0604020202020204" pitchFamily="34" charset="0"/>
                <a:sym typeface="Helvetica Light"/>
              </a:rPr>
              <a:t>on the intranet for comprehensive and important information about the change.</a:t>
            </a:r>
          </a:p>
          <a:p>
            <a:pPr marL="285750" lvl="2" indent="-285750" defTabSz="412750" fontAlgn="base" hangingPunct="0">
              <a:lnSpc>
                <a:spcPct val="120000"/>
              </a:lnSpc>
              <a:spcAft>
                <a:spcPts val="1050"/>
              </a:spcAft>
              <a:buClr>
                <a:schemeClr val="bg1"/>
              </a:buClr>
              <a:buSzPct val="120000"/>
              <a:buFont typeface="Wingdings" panose="05000000000000000000" pitchFamily="2" charset="2"/>
              <a:buChar char="ü"/>
              <a:defRPr/>
            </a:pPr>
            <a:endParaRPr lang="en-AU" sz="3500" kern="0" dirty="0" smtClean="0">
              <a:latin typeface="Arial" panose="020B0604020202020204" pitchFamily="34" charset="0"/>
              <a:cs typeface="Arial" panose="020B0604020202020204" pitchFamily="34" charset="0"/>
              <a:sym typeface="Helvetica Light"/>
            </a:endParaRPr>
          </a:p>
          <a:p>
            <a:pPr marL="285750" lvl="2" indent="-285750" defTabSz="412750" fontAlgn="base" hangingPunct="0">
              <a:lnSpc>
                <a:spcPct val="120000"/>
              </a:lnSpc>
              <a:spcAft>
                <a:spcPts val="1050"/>
              </a:spcAft>
              <a:buClr>
                <a:schemeClr val="bg1"/>
              </a:buClr>
              <a:buSzPct val="120000"/>
              <a:buFont typeface="Wingdings" panose="05000000000000000000" pitchFamily="2" charset="2"/>
              <a:buChar char="ü"/>
              <a:defRPr/>
            </a:pPr>
            <a:r>
              <a:rPr lang="en-AU" sz="2000" kern="0" dirty="0" smtClean="0">
                <a:latin typeface="Arial" panose="020B0604020202020204" pitchFamily="34" charset="0"/>
                <a:cs typeface="Arial" panose="020B0604020202020204" pitchFamily="34" charset="0"/>
                <a:sym typeface="Helvetica Light"/>
              </a:rPr>
              <a:t>Join the </a:t>
            </a:r>
            <a:r>
              <a:rPr lang="en-AU" sz="2000" b="1" kern="0" dirty="0" smtClean="0">
                <a:latin typeface="Arial" panose="020B0604020202020204" pitchFamily="34" charset="0"/>
                <a:cs typeface="Arial" panose="020B0604020202020204" pitchFamily="34" charset="0"/>
                <a:sym typeface="Helvetica Light"/>
                <a:hlinkClick r:id="rId4"/>
              </a:rPr>
              <a:t>‘Our NEW HR Payroll System’</a:t>
            </a:r>
            <a:r>
              <a:rPr lang="en-AU" sz="2000" b="1" kern="0" dirty="0" smtClean="0">
                <a:latin typeface="Arial" panose="020B0604020202020204" pitchFamily="34" charset="0"/>
                <a:cs typeface="Arial" panose="020B0604020202020204" pitchFamily="34" charset="0"/>
                <a:sym typeface="Helvetica Light"/>
              </a:rPr>
              <a:t> </a:t>
            </a:r>
            <a:r>
              <a:rPr lang="en-AU" sz="2000" kern="0" dirty="0" smtClean="0">
                <a:latin typeface="Arial" panose="020B0604020202020204" pitchFamily="34" charset="0"/>
                <a:cs typeface="Arial" panose="020B0604020202020204" pitchFamily="34" charset="0"/>
                <a:sym typeface="Helvetica Light"/>
              </a:rPr>
              <a:t>Yammer group and collaborate.</a:t>
            </a:r>
            <a:endParaRPr lang="en-AU" sz="2000" kern="0" dirty="0">
              <a:latin typeface="Arial" panose="020B0604020202020204" pitchFamily="34" charset="0"/>
              <a:cs typeface="Arial" panose="020B0604020202020204" pitchFamily="34" charset="0"/>
              <a:sym typeface="Helvetica Light"/>
            </a:endParaRPr>
          </a:p>
        </p:txBody>
      </p:sp>
      <p:sp>
        <p:nvSpPr>
          <p:cNvPr id="5" name="TextBox 4"/>
          <p:cNvSpPr txBox="1"/>
          <p:nvPr/>
        </p:nvSpPr>
        <p:spPr>
          <a:xfrm>
            <a:off x="6157291" y="1986266"/>
            <a:ext cx="6215383"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lnSpc>
                <a:spcPts val="3400"/>
              </a:lnSpc>
            </a:pPr>
            <a:r>
              <a:rPr lang="en-AU" sz="3200" b="1" kern="0" dirty="0" smtClean="0">
                <a:solidFill>
                  <a:schemeClr val="bg1"/>
                </a:solidFill>
                <a:latin typeface="Arial" panose="020B0604020202020204" pitchFamily="34" charset="0"/>
                <a:cs typeface="Arial" panose="020B0604020202020204" pitchFamily="34" charset="0"/>
                <a:sym typeface="Helvetica Light"/>
              </a:rPr>
              <a:t>Where </a:t>
            </a:r>
            <a:r>
              <a:rPr lang="en-AU" sz="3200" kern="0" dirty="0" smtClean="0">
                <a:solidFill>
                  <a:schemeClr val="bg1"/>
                </a:solidFill>
                <a:latin typeface="Arial" panose="020B0604020202020204" pitchFamily="34" charset="0"/>
                <a:cs typeface="Arial" panose="020B0604020202020204" pitchFamily="34" charset="0"/>
                <a:sym typeface="Helvetica Light"/>
              </a:rPr>
              <a:t>can you find </a:t>
            </a:r>
            <a:br>
              <a:rPr lang="en-AU" sz="3200" kern="0" dirty="0" smtClean="0">
                <a:solidFill>
                  <a:schemeClr val="bg1"/>
                </a:solidFill>
                <a:latin typeface="Arial" panose="020B0604020202020204" pitchFamily="34" charset="0"/>
                <a:cs typeface="Arial" panose="020B0604020202020204" pitchFamily="34" charset="0"/>
                <a:sym typeface="Helvetica Light"/>
              </a:rPr>
            </a:br>
            <a:r>
              <a:rPr lang="en-AU" sz="3200" kern="0" dirty="0" smtClean="0">
                <a:solidFill>
                  <a:schemeClr val="bg1"/>
                </a:solidFill>
                <a:latin typeface="Arial" panose="020B0604020202020204" pitchFamily="34" charset="0"/>
                <a:cs typeface="Arial" panose="020B0604020202020204" pitchFamily="34" charset="0"/>
                <a:sym typeface="Helvetica Light"/>
              </a:rPr>
              <a:t>more information?</a:t>
            </a:r>
            <a:endParaRPr lang="en-AU" sz="3200" kern="0" dirty="0">
              <a:solidFill>
                <a:schemeClr val="bg1"/>
              </a:solidFill>
              <a:latin typeface="Arial" panose="020B0604020202020204" pitchFamily="34" charset="0"/>
              <a:cs typeface="Arial" panose="020B0604020202020204" pitchFamily="34" charset="0"/>
              <a:sym typeface="Helvetica Light"/>
            </a:endParaRPr>
          </a:p>
        </p:txBody>
      </p:sp>
      <p:sp>
        <p:nvSpPr>
          <p:cNvPr id="6" name="TextBox 5"/>
          <p:cNvSpPr txBox="1"/>
          <p:nvPr/>
        </p:nvSpPr>
        <p:spPr>
          <a:xfrm>
            <a:off x="5874026" y="1085822"/>
            <a:ext cx="6028414" cy="789960"/>
          </a:xfrm>
          <a:prstGeom prst="rect">
            <a:avLst/>
          </a:prstGeom>
          <a:no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lnSpc>
                <a:spcPct val="120000"/>
              </a:lnSpc>
            </a:pPr>
            <a:r>
              <a:rPr lang="en-AU" sz="4000" b="1" kern="0" dirty="0" smtClean="0">
                <a:solidFill>
                  <a:schemeClr val="bg1"/>
                </a:solidFill>
                <a:latin typeface="Arial" panose="020B0604020202020204" pitchFamily="34" charset="0"/>
                <a:cs typeface="Arial" panose="020B0604020202020204" pitchFamily="34" charset="0"/>
                <a:sym typeface="Helvetica Light"/>
              </a:rPr>
              <a:t>5. WHERE?</a:t>
            </a:r>
            <a:endParaRPr lang="en-AU" sz="4000" b="1" kern="0" dirty="0">
              <a:solidFill>
                <a:schemeClr val="bg1"/>
              </a:solidFill>
              <a:latin typeface="Arial" panose="020B0604020202020204" pitchFamily="34" charset="0"/>
              <a:cs typeface="Arial" panose="020B0604020202020204" pitchFamily="34" charset="0"/>
              <a:sym typeface="Helvetica Light"/>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952" y="174986"/>
            <a:ext cx="1545339" cy="54864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5624" y="4183664"/>
            <a:ext cx="3732616" cy="764298"/>
          </a:xfrm>
          <a:prstGeom prst="rect">
            <a:avLst/>
          </a:prstGeom>
        </p:spPr>
      </p:pic>
      <p:sp>
        <p:nvSpPr>
          <p:cNvPr id="10" name="Rectangle 9"/>
          <p:cNvSpPr/>
          <p:nvPr/>
        </p:nvSpPr>
        <p:spPr>
          <a:xfrm>
            <a:off x="6623409" y="4387316"/>
            <a:ext cx="2631152" cy="382358"/>
          </a:xfrm>
          <a:prstGeom prst="rect">
            <a:avLst/>
          </a:prstGeom>
        </p:spPr>
        <p:txBody>
          <a:bodyPr wrap="square">
            <a:spAutoFit/>
          </a:bodyPr>
          <a:lstStyle/>
          <a:p>
            <a:r>
              <a:rPr lang="en-AU" b="1" dirty="0">
                <a:solidFill>
                  <a:srgbClr val="F8F8F8"/>
                </a:solidFill>
                <a:latin typeface="Arial" panose="020B0604020202020204" pitchFamily="34" charset="0"/>
                <a:cs typeface="Arial" panose="020B0604020202020204" pitchFamily="34" charset="0"/>
              </a:rPr>
              <a:t>HR Payroll Program</a:t>
            </a:r>
          </a:p>
        </p:txBody>
      </p:sp>
      <p:grpSp>
        <p:nvGrpSpPr>
          <p:cNvPr id="11" name="Group 10"/>
          <p:cNvGrpSpPr/>
          <p:nvPr/>
        </p:nvGrpSpPr>
        <p:grpSpPr>
          <a:xfrm>
            <a:off x="6408421" y="5988761"/>
            <a:ext cx="2954019" cy="633916"/>
            <a:chOff x="8184555" y="5191414"/>
            <a:chExt cx="9334500" cy="1733550"/>
          </a:xfrm>
        </p:grpSpPr>
        <p:sp>
          <p:nvSpPr>
            <p:cNvPr id="12" name="Rounded Rectangle 11"/>
            <p:cNvSpPr/>
            <p:nvPr/>
          </p:nvSpPr>
          <p:spPr>
            <a:xfrm>
              <a:off x="8184555" y="5191414"/>
              <a:ext cx="9334500" cy="1733550"/>
            </a:xfrm>
            <a:prstGeom prst="roundRect">
              <a:avLst/>
            </a:prstGeom>
            <a:solidFill>
              <a:srgbClr val="FFFFFF"/>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06837" y="5434437"/>
              <a:ext cx="5383970" cy="1247505"/>
            </a:xfrm>
            <a:prstGeom prst="rect">
              <a:avLst/>
            </a:prstGeom>
          </p:spPr>
        </p:pic>
      </p:gr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76300"/>
            <a:ext cx="5981700" cy="5981700"/>
          </a:xfrm>
          <a:prstGeom prst="rect">
            <a:avLst/>
          </a:prstGeom>
        </p:spPr>
      </p:pic>
    </p:spTree>
    <p:extLst>
      <p:ext uri="{BB962C8B-B14F-4D97-AF65-F5344CB8AC3E}">
        <p14:creationId xmlns:p14="http://schemas.microsoft.com/office/powerpoint/2010/main" val="1142476210"/>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Dept of Education">
      <a:dk1>
        <a:sysClr val="windowText" lastClr="000000"/>
      </a:dk1>
      <a:lt1>
        <a:sysClr val="window" lastClr="FFFFFF"/>
      </a:lt1>
      <a:dk2>
        <a:srgbClr val="425968"/>
      </a:dk2>
      <a:lt2>
        <a:srgbClr val="EEECE1"/>
      </a:lt2>
      <a:accent1>
        <a:srgbClr val="00ABC3"/>
      </a:accent1>
      <a:accent2>
        <a:srgbClr val="00B178"/>
      </a:accent2>
      <a:accent3>
        <a:srgbClr val="9ACAEB"/>
      </a:accent3>
      <a:accent4>
        <a:srgbClr val="A87EB1"/>
      </a:accent4>
      <a:accent5>
        <a:srgbClr val="4BACC6"/>
      </a:accent5>
      <a:accent6>
        <a:srgbClr val="FFC623"/>
      </a:accent6>
      <a:hlink>
        <a:srgbClr val="0000FF"/>
      </a:hlink>
      <a:folHlink>
        <a:srgbClr val="800080"/>
      </a:folHlink>
    </a:clrScheme>
    <a:fontScheme name="Dept of Education">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End User Training Slides Template 20170825" id="{F6513F26-3F50-48B0-BA2B-8D64DC887ECF}" vid="{B71563F8-90D6-4923-9A87-17F3E7D3B1D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7878</TotalTime>
  <Words>1618</Words>
  <Application>Microsoft Office PowerPoint</Application>
  <PresentationFormat>Custom</PresentationFormat>
  <Paragraphs>302</Paragraphs>
  <Slides>17</Slides>
  <Notes>17</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 Delegation Services</vt:lpstr>
      <vt:lpstr>Staffing </vt:lpstr>
      <vt:lpstr>QUESTIONS FROM PREVIOUS CONFERENCE </vt:lpstr>
    </vt:vector>
  </TitlesOfParts>
  <Company>NSW, Department of Education &amp; Communities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Barton, Charmaine</dc:creator>
  <cp:lastModifiedBy>Windows User</cp:lastModifiedBy>
  <cp:revision>158</cp:revision>
  <cp:lastPrinted>2017-11-14T04:00:06Z</cp:lastPrinted>
  <dcterms:created xsi:type="dcterms:W3CDTF">2017-10-18T02:57:15Z</dcterms:created>
  <dcterms:modified xsi:type="dcterms:W3CDTF">2017-11-19T09:46:35Z</dcterms:modified>
</cp:coreProperties>
</file>