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57" r:id="rId2"/>
    <p:sldId id="309" r:id="rId3"/>
    <p:sldId id="372" r:id="rId4"/>
    <p:sldId id="401" r:id="rId5"/>
    <p:sldId id="392" r:id="rId6"/>
    <p:sldId id="397" r:id="rId7"/>
    <p:sldId id="330" r:id="rId8"/>
    <p:sldId id="398" r:id="rId9"/>
    <p:sldId id="380" r:id="rId10"/>
    <p:sldId id="383" r:id="rId11"/>
    <p:sldId id="385" r:id="rId12"/>
    <p:sldId id="402" r:id="rId13"/>
    <p:sldId id="386" r:id="rId14"/>
    <p:sldId id="400" r:id="rId15"/>
    <p:sldId id="389" r:id="rId16"/>
    <p:sldId id="399" r:id="rId17"/>
    <p:sldId id="359" r:id="rId18"/>
    <p:sldId id="363" r:id="rId19"/>
    <p:sldId id="364" r:id="rId20"/>
    <p:sldId id="394" r:id="rId21"/>
    <p:sldId id="403" r:id="rId22"/>
    <p:sldId id="404" r:id="rId23"/>
    <p:sldId id="405" r:id="rId24"/>
    <p:sldId id="406" r:id="rId25"/>
    <p:sldId id="407" r:id="rId26"/>
    <p:sldId id="408" r:id="rId27"/>
    <p:sldId id="409" r:id="rId28"/>
    <p:sldId id="410" r:id="rId29"/>
    <p:sldId id="411" r:id="rId30"/>
    <p:sldId id="412" r:id="rId31"/>
    <p:sldId id="413" r:id="rId32"/>
    <p:sldId id="414" r:id="rId33"/>
  </p:sldIdLst>
  <p:sldSz cx="9144000" cy="5143500" type="screen16x9"/>
  <p:notesSz cx="9939338" cy="680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144" userDrawn="1">
          <p15:clr>
            <a:srgbClr val="A4A3A4"/>
          </p15:clr>
        </p15:guide>
        <p15:guide id="2" pos="313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o, Julie" initials="SJ" lastIdx="2" clrIdx="0">
    <p:extLst>
      <p:ext uri="{19B8F6BF-5375-455C-9EA6-DF929625EA0E}">
        <p15:presenceInfo xmlns:p15="http://schemas.microsoft.com/office/powerpoint/2012/main" xmlns="" userId="S-1-5-21-42759043-1481332937-166550094-1502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968"/>
    <a:srgbClr val="18B0FC"/>
    <a:srgbClr val="00B178"/>
    <a:srgbClr val="CC0099"/>
    <a:srgbClr val="FF3399"/>
    <a:srgbClr val="954197"/>
    <a:srgbClr val="CC3399"/>
    <a:srgbClr val="D60093"/>
    <a:srgbClr val="FF33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38" autoAdjust="0"/>
    <p:restoredTop sz="71301" autoAdjust="0"/>
  </p:normalViewPr>
  <p:slideViewPr>
    <p:cSldViewPr snapToObjects="1">
      <p:cViewPr>
        <p:scale>
          <a:sx n="90" d="100"/>
          <a:sy n="90" d="100"/>
        </p:scale>
        <p:origin x="-1056" y="-58"/>
      </p:cViewPr>
      <p:guideLst>
        <p:guide orient="horz" pos="1620"/>
        <p:guide pos="2880"/>
      </p:guideLst>
    </p:cSldViewPr>
  </p:slideViewPr>
  <p:notesTextViewPr>
    <p:cViewPr>
      <p:scale>
        <a:sx n="1" d="1"/>
        <a:sy n="1" d="1"/>
      </p:scale>
      <p:origin x="0" y="0"/>
    </p:cViewPr>
  </p:notesTextViewPr>
  <p:notesViewPr>
    <p:cSldViewPr snapToObjects="1">
      <p:cViewPr varScale="1">
        <p:scale>
          <a:sx n="81" d="100"/>
          <a:sy n="81" d="100"/>
        </p:scale>
        <p:origin x="-4020" y="-96"/>
      </p:cViewPr>
      <p:guideLst>
        <p:guide orient="horz" pos="2144"/>
        <p:guide pos="313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74276B-6387-44BF-944C-958CDAB0F46F}" type="doc">
      <dgm:prSet loTypeId="urn:microsoft.com/office/officeart/2008/layout/HorizontalMultiLevelHierarchy" loCatId="hierarchy" qsTypeId="urn:microsoft.com/office/officeart/2005/8/quickstyle/simple5" qsCatId="simple" csTypeId="urn:microsoft.com/office/officeart/2005/8/colors/accent4_3" csCatId="accent4" phldr="1"/>
      <dgm:spPr/>
      <dgm:t>
        <a:bodyPr/>
        <a:lstStyle/>
        <a:p>
          <a:endParaRPr lang="en-AU"/>
        </a:p>
      </dgm:t>
    </dgm:pt>
    <dgm:pt modelId="{E14520D2-BAC8-4DE5-98FC-527AD9199F5E}">
      <dgm:prSet phldrT="[Text]"/>
      <dgm:spPr/>
      <dgm:t>
        <a:bodyPr/>
        <a:lstStyle/>
        <a:p>
          <a:r>
            <a:rPr lang="en-AU" dirty="0" smtClean="0"/>
            <a:t>Relationships</a:t>
          </a:r>
          <a:endParaRPr lang="en-AU" dirty="0"/>
        </a:p>
      </dgm:t>
    </dgm:pt>
    <dgm:pt modelId="{F4EF6BF9-B12C-4EF5-8DB9-0137457B584C}" type="parTrans" cxnId="{3E4D1073-B289-4320-AB55-1E6C5B9F17C7}">
      <dgm:prSet/>
      <dgm:spPr/>
      <dgm:t>
        <a:bodyPr/>
        <a:lstStyle/>
        <a:p>
          <a:endParaRPr lang="en-AU"/>
        </a:p>
      </dgm:t>
    </dgm:pt>
    <dgm:pt modelId="{F53A1624-27C2-4E4B-A19F-BB9EF33641BE}" type="sibTrans" cxnId="{3E4D1073-B289-4320-AB55-1E6C5B9F17C7}">
      <dgm:prSet/>
      <dgm:spPr/>
      <dgm:t>
        <a:bodyPr/>
        <a:lstStyle/>
        <a:p>
          <a:endParaRPr lang="en-AU"/>
        </a:p>
      </dgm:t>
    </dgm:pt>
    <dgm:pt modelId="{B39823F9-8EE5-4873-AA14-B477860A06DF}">
      <dgm:prSet phldrT="[Text]"/>
      <dgm:spPr/>
      <dgm:t>
        <a:bodyPr/>
        <a:lstStyle/>
        <a:p>
          <a:r>
            <a:rPr lang="en-AU" dirty="0"/>
            <a:t>Face to </a:t>
          </a:r>
          <a:r>
            <a:rPr lang="en-AU" dirty="0" smtClean="0"/>
            <a:t>face communication</a:t>
          </a:r>
          <a:endParaRPr lang="en-AU" dirty="0"/>
        </a:p>
      </dgm:t>
    </dgm:pt>
    <dgm:pt modelId="{73D0686E-AA5D-4BD0-8998-4930341D4492}" type="parTrans" cxnId="{104480F0-4E55-4D8D-B4E8-E47FCD99B34D}">
      <dgm:prSet/>
      <dgm:spPr/>
      <dgm:t>
        <a:bodyPr/>
        <a:lstStyle/>
        <a:p>
          <a:endParaRPr lang="en-AU" dirty="0"/>
        </a:p>
      </dgm:t>
    </dgm:pt>
    <dgm:pt modelId="{B072FDCF-6F61-478B-AC9D-FD8B0B6B2E60}" type="sibTrans" cxnId="{104480F0-4E55-4D8D-B4E8-E47FCD99B34D}">
      <dgm:prSet/>
      <dgm:spPr/>
      <dgm:t>
        <a:bodyPr/>
        <a:lstStyle/>
        <a:p>
          <a:endParaRPr lang="en-AU"/>
        </a:p>
      </dgm:t>
    </dgm:pt>
    <dgm:pt modelId="{046C7D01-C9A0-435C-9FB2-D7AB0A5B7D3C}">
      <dgm:prSet phldrT="[Text]"/>
      <dgm:spPr/>
      <dgm:t>
        <a:bodyPr/>
        <a:lstStyle/>
        <a:p>
          <a:r>
            <a:rPr lang="en-AU" dirty="0"/>
            <a:t>Telephone </a:t>
          </a:r>
          <a:r>
            <a:rPr lang="en-AU" dirty="0" smtClean="0"/>
            <a:t>communication</a:t>
          </a:r>
          <a:endParaRPr lang="en-AU" dirty="0"/>
        </a:p>
      </dgm:t>
    </dgm:pt>
    <dgm:pt modelId="{C51EBE15-3DA6-46D3-9FD6-82128DC1B25E}" type="parTrans" cxnId="{A6DC6B61-8A6D-45F2-8C2B-13D5438A21B0}">
      <dgm:prSet/>
      <dgm:spPr/>
      <dgm:t>
        <a:bodyPr/>
        <a:lstStyle/>
        <a:p>
          <a:endParaRPr lang="en-AU" dirty="0"/>
        </a:p>
      </dgm:t>
    </dgm:pt>
    <dgm:pt modelId="{0659578C-EE81-4A8C-8A2A-C561A6EC3288}" type="sibTrans" cxnId="{A6DC6B61-8A6D-45F2-8C2B-13D5438A21B0}">
      <dgm:prSet/>
      <dgm:spPr/>
      <dgm:t>
        <a:bodyPr/>
        <a:lstStyle/>
        <a:p>
          <a:endParaRPr lang="en-AU"/>
        </a:p>
      </dgm:t>
    </dgm:pt>
    <dgm:pt modelId="{68AF65D5-AE0F-4411-A280-50E7988E0332}">
      <dgm:prSet phldrT="[Text]"/>
      <dgm:spPr/>
      <dgm:t>
        <a:bodyPr/>
        <a:lstStyle/>
        <a:p>
          <a:r>
            <a:rPr lang="en-AU" dirty="0" smtClean="0"/>
            <a:t>1.2 Written Communication</a:t>
          </a:r>
          <a:endParaRPr lang="en-AU" dirty="0"/>
        </a:p>
      </dgm:t>
    </dgm:pt>
    <dgm:pt modelId="{9E74BCEB-19B9-4EC1-AC8B-BD8AEFFC26B8}" type="parTrans" cxnId="{CA7FB64C-E67F-4B40-822E-0E62FB59EEC1}">
      <dgm:prSet/>
      <dgm:spPr/>
      <dgm:t>
        <a:bodyPr/>
        <a:lstStyle/>
        <a:p>
          <a:endParaRPr lang="en-AU" dirty="0"/>
        </a:p>
      </dgm:t>
    </dgm:pt>
    <dgm:pt modelId="{A26794B7-062B-472B-8C1B-6111D292F774}" type="sibTrans" cxnId="{CA7FB64C-E67F-4B40-822E-0E62FB59EEC1}">
      <dgm:prSet/>
      <dgm:spPr/>
      <dgm:t>
        <a:bodyPr/>
        <a:lstStyle/>
        <a:p>
          <a:endParaRPr lang="en-AU"/>
        </a:p>
      </dgm:t>
    </dgm:pt>
    <dgm:pt modelId="{F69BBD25-4A65-46D2-929A-90F24B394101}">
      <dgm:prSet phldrT="[Text]"/>
      <dgm:spPr/>
      <dgm:t>
        <a:bodyPr/>
        <a:lstStyle/>
        <a:p>
          <a:r>
            <a:rPr lang="en-AU" dirty="0" smtClean="0"/>
            <a:t>Communication guidelines</a:t>
          </a:r>
          <a:endParaRPr lang="en-AU" dirty="0"/>
        </a:p>
      </dgm:t>
    </dgm:pt>
    <dgm:pt modelId="{BF65D4BA-36FF-474D-943F-F2977D360CA3}" type="parTrans" cxnId="{AE913B14-3BF9-4D94-AA96-9EE79F1C35CB}">
      <dgm:prSet/>
      <dgm:spPr/>
      <dgm:t>
        <a:bodyPr/>
        <a:lstStyle/>
        <a:p>
          <a:endParaRPr lang="en-AU" dirty="0"/>
        </a:p>
      </dgm:t>
    </dgm:pt>
    <dgm:pt modelId="{7AF0A1EB-478F-4F90-B19B-BD2A6FEB50C8}" type="sibTrans" cxnId="{AE913B14-3BF9-4D94-AA96-9EE79F1C35CB}">
      <dgm:prSet/>
      <dgm:spPr/>
      <dgm:t>
        <a:bodyPr/>
        <a:lstStyle/>
        <a:p>
          <a:endParaRPr lang="en-AU"/>
        </a:p>
      </dgm:t>
    </dgm:pt>
    <dgm:pt modelId="{0359E2D6-457E-40FF-80AD-6BD14F174FBB}">
      <dgm:prSet phldrT="[Text]"/>
      <dgm:spPr/>
      <dgm:t>
        <a:bodyPr/>
        <a:lstStyle/>
        <a:p>
          <a:r>
            <a:rPr lang="en-AU" dirty="0" smtClean="0"/>
            <a:t>Digital content - email</a:t>
          </a:r>
          <a:endParaRPr lang="en-AU" dirty="0"/>
        </a:p>
      </dgm:t>
    </dgm:pt>
    <dgm:pt modelId="{3255712F-B595-4EC5-8516-B0F78881D49C}" type="parTrans" cxnId="{E04DBABC-7A3D-4597-A278-DE353AFAC9CB}">
      <dgm:prSet/>
      <dgm:spPr/>
      <dgm:t>
        <a:bodyPr/>
        <a:lstStyle/>
        <a:p>
          <a:endParaRPr lang="en-AU" dirty="0"/>
        </a:p>
      </dgm:t>
    </dgm:pt>
    <dgm:pt modelId="{2C5D251A-DFC4-4936-AC5C-DBD0D032958B}" type="sibTrans" cxnId="{E04DBABC-7A3D-4597-A278-DE353AFAC9CB}">
      <dgm:prSet/>
      <dgm:spPr/>
      <dgm:t>
        <a:bodyPr/>
        <a:lstStyle/>
        <a:p>
          <a:endParaRPr lang="en-AU"/>
        </a:p>
      </dgm:t>
    </dgm:pt>
    <dgm:pt modelId="{5E099991-08AC-4C0E-A483-BA089573E092}">
      <dgm:prSet phldrT="[Text]"/>
      <dgm:spPr/>
      <dgm:t>
        <a:bodyPr/>
        <a:lstStyle/>
        <a:p>
          <a:r>
            <a:rPr lang="en-AU" dirty="0" smtClean="0"/>
            <a:t>Students as customers</a:t>
          </a:r>
          <a:endParaRPr lang="en-AU" dirty="0"/>
        </a:p>
      </dgm:t>
    </dgm:pt>
    <dgm:pt modelId="{830D35A5-74E9-46F2-9150-F3BDAD8E16EF}" type="parTrans" cxnId="{3F40A285-48CA-410D-BA85-0BD8A750174F}">
      <dgm:prSet/>
      <dgm:spPr/>
      <dgm:t>
        <a:bodyPr/>
        <a:lstStyle/>
        <a:p>
          <a:endParaRPr lang="en-AU" dirty="0"/>
        </a:p>
      </dgm:t>
    </dgm:pt>
    <dgm:pt modelId="{2938883C-A0B3-4A40-815F-A9322F2B78E2}" type="sibTrans" cxnId="{3F40A285-48CA-410D-BA85-0BD8A750174F}">
      <dgm:prSet/>
      <dgm:spPr/>
      <dgm:t>
        <a:bodyPr/>
        <a:lstStyle/>
        <a:p>
          <a:endParaRPr lang="en-AU"/>
        </a:p>
      </dgm:t>
    </dgm:pt>
    <dgm:pt modelId="{1965C4A2-606D-4DCF-8BA9-385A8745BEBD}">
      <dgm:prSet phldrT="[Text]"/>
      <dgm:spPr/>
      <dgm:t>
        <a:bodyPr/>
        <a:lstStyle/>
        <a:p>
          <a:r>
            <a:rPr lang="en-AU" dirty="0" smtClean="0"/>
            <a:t>Connecting with customers</a:t>
          </a:r>
          <a:endParaRPr lang="en-AU" dirty="0"/>
        </a:p>
      </dgm:t>
    </dgm:pt>
    <dgm:pt modelId="{2C9E2E96-1576-4ACE-A484-D57E6FF684D0}" type="parTrans" cxnId="{E89725C0-E345-4155-9706-478D8EDFE335}">
      <dgm:prSet/>
      <dgm:spPr/>
      <dgm:t>
        <a:bodyPr/>
        <a:lstStyle/>
        <a:p>
          <a:endParaRPr lang="en-AU" dirty="0"/>
        </a:p>
      </dgm:t>
    </dgm:pt>
    <dgm:pt modelId="{D841C807-1E01-4C28-850E-91C57F666024}" type="sibTrans" cxnId="{E89725C0-E345-4155-9706-478D8EDFE335}">
      <dgm:prSet/>
      <dgm:spPr/>
      <dgm:t>
        <a:bodyPr/>
        <a:lstStyle/>
        <a:p>
          <a:endParaRPr lang="en-AU"/>
        </a:p>
      </dgm:t>
    </dgm:pt>
    <dgm:pt modelId="{94AC959A-CB44-48F7-9270-A072F2E61086}">
      <dgm:prSet phldrT="[Text]"/>
      <dgm:spPr/>
      <dgm:t>
        <a:bodyPr/>
        <a:lstStyle/>
        <a:p>
          <a:r>
            <a:rPr lang="en-AU" dirty="0" smtClean="0"/>
            <a:t>Customer feedback</a:t>
          </a:r>
          <a:endParaRPr lang="en-AU" dirty="0"/>
        </a:p>
      </dgm:t>
    </dgm:pt>
    <dgm:pt modelId="{FB1A9BE4-AC82-48B9-89F8-3DAE3735ED25}" type="parTrans" cxnId="{0983FE11-6EC7-4D9E-818F-C8F440150688}">
      <dgm:prSet/>
      <dgm:spPr/>
      <dgm:t>
        <a:bodyPr/>
        <a:lstStyle/>
        <a:p>
          <a:endParaRPr lang="en-AU" dirty="0"/>
        </a:p>
      </dgm:t>
    </dgm:pt>
    <dgm:pt modelId="{74E04D3B-54EB-4A67-8F7B-9812CE68ADF9}" type="sibTrans" cxnId="{0983FE11-6EC7-4D9E-818F-C8F440150688}">
      <dgm:prSet/>
      <dgm:spPr/>
      <dgm:t>
        <a:bodyPr/>
        <a:lstStyle/>
        <a:p>
          <a:endParaRPr lang="en-AU"/>
        </a:p>
      </dgm:t>
    </dgm:pt>
    <dgm:pt modelId="{A0990C29-10F3-4E8F-92CE-F7B7F6BF47C0}">
      <dgm:prSet phldrT="[Text]"/>
      <dgm:spPr/>
      <dgm:t>
        <a:bodyPr/>
        <a:lstStyle/>
        <a:p>
          <a:r>
            <a:rPr lang="en-AU" dirty="0" smtClean="0"/>
            <a:t>Digital content – website </a:t>
          </a:r>
          <a:endParaRPr lang="en-AU" dirty="0"/>
        </a:p>
      </dgm:t>
    </dgm:pt>
    <dgm:pt modelId="{881AF1B8-37D1-4C3E-AADA-EB7C87233AD7}" type="parTrans" cxnId="{498686C7-2588-40B6-96CA-871E998AF2D0}">
      <dgm:prSet/>
      <dgm:spPr/>
      <dgm:t>
        <a:bodyPr/>
        <a:lstStyle/>
        <a:p>
          <a:endParaRPr lang="en-AU" dirty="0"/>
        </a:p>
      </dgm:t>
    </dgm:pt>
    <dgm:pt modelId="{CEC5A8F6-FE59-4BE4-AB65-D0701028213B}" type="sibTrans" cxnId="{498686C7-2588-40B6-96CA-871E998AF2D0}">
      <dgm:prSet/>
      <dgm:spPr/>
      <dgm:t>
        <a:bodyPr/>
        <a:lstStyle/>
        <a:p>
          <a:endParaRPr lang="en-AU"/>
        </a:p>
      </dgm:t>
    </dgm:pt>
    <dgm:pt modelId="{959C434E-543A-4E1C-9047-EADB5F62466F}">
      <dgm:prSet phldrT="[Text]"/>
      <dgm:spPr/>
      <dgm:t>
        <a:bodyPr/>
        <a:lstStyle/>
        <a:p>
          <a:r>
            <a:rPr lang="en-AU" dirty="0" smtClean="0"/>
            <a:t>1.3 Building Relationships</a:t>
          </a:r>
          <a:endParaRPr lang="en-AU" dirty="0"/>
        </a:p>
      </dgm:t>
    </dgm:pt>
    <dgm:pt modelId="{7A0500C5-7A8B-403E-9A77-81A256BBAB19}" type="parTrans" cxnId="{AEEBD6E4-E5D0-4FA4-ACF0-5F4CFB2F1F97}">
      <dgm:prSet/>
      <dgm:spPr/>
      <dgm:t>
        <a:bodyPr/>
        <a:lstStyle/>
        <a:p>
          <a:endParaRPr lang="en-AU" dirty="0"/>
        </a:p>
      </dgm:t>
    </dgm:pt>
    <dgm:pt modelId="{02C6DDC6-2B05-41E6-8ABE-5C6726CF58F1}" type="sibTrans" cxnId="{AEEBD6E4-E5D0-4FA4-ACF0-5F4CFB2F1F97}">
      <dgm:prSet/>
      <dgm:spPr/>
      <dgm:t>
        <a:bodyPr/>
        <a:lstStyle/>
        <a:p>
          <a:endParaRPr lang="en-AU"/>
        </a:p>
      </dgm:t>
    </dgm:pt>
    <dgm:pt modelId="{2F1822CE-2E25-46D1-A80A-8ACA42748E0E}">
      <dgm:prSet phldrT="[Text]"/>
      <dgm:spPr/>
      <dgm:t>
        <a:bodyPr/>
        <a:lstStyle/>
        <a:p>
          <a:r>
            <a:rPr lang="en-AU" dirty="0" smtClean="0"/>
            <a:t>1.1 Oral Communication</a:t>
          </a:r>
          <a:endParaRPr lang="en-AU" dirty="0"/>
        </a:p>
      </dgm:t>
    </dgm:pt>
    <dgm:pt modelId="{897C53F1-9A4B-4083-980B-C027711F53B8}" type="parTrans" cxnId="{75208E02-E926-4F42-B9A3-D97AC0353550}">
      <dgm:prSet/>
      <dgm:spPr/>
      <dgm:t>
        <a:bodyPr/>
        <a:lstStyle/>
        <a:p>
          <a:endParaRPr lang="en-AU" dirty="0"/>
        </a:p>
      </dgm:t>
    </dgm:pt>
    <dgm:pt modelId="{6779BFC7-AF17-40D1-B26C-048E7D741616}" type="sibTrans" cxnId="{75208E02-E926-4F42-B9A3-D97AC0353550}">
      <dgm:prSet/>
      <dgm:spPr/>
      <dgm:t>
        <a:bodyPr/>
        <a:lstStyle/>
        <a:p>
          <a:endParaRPr lang="en-AU"/>
        </a:p>
      </dgm:t>
    </dgm:pt>
    <dgm:pt modelId="{89013FB3-154F-4D0E-8A81-8115FBC5E254}">
      <dgm:prSet phldrT="[Text]"/>
      <dgm:spPr/>
      <dgm:t>
        <a:bodyPr/>
        <a:lstStyle/>
        <a:p>
          <a:r>
            <a:rPr lang="en-AU" dirty="0" smtClean="0"/>
            <a:t>1.4 Teamwork</a:t>
          </a:r>
          <a:endParaRPr lang="en-AU" dirty="0"/>
        </a:p>
      </dgm:t>
    </dgm:pt>
    <dgm:pt modelId="{A1CAA94D-55B4-4A94-8383-B8D68471D21E}" type="parTrans" cxnId="{AEFC4728-8E4E-4DBD-AE3F-79E014AE0534}">
      <dgm:prSet/>
      <dgm:spPr/>
      <dgm:t>
        <a:bodyPr/>
        <a:lstStyle/>
        <a:p>
          <a:endParaRPr lang="en-AU" dirty="0"/>
        </a:p>
      </dgm:t>
    </dgm:pt>
    <dgm:pt modelId="{1BAAB5CC-9B2E-437A-A42B-2EE9940CDB95}" type="sibTrans" cxnId="{AEFC4728-8E4E-4DBD-AE3F-79E014AE0534}">
      <dgm:prSet/>
      <dgm:spPr/>
      <dgm:t>
        <a:bodyPr/>
        <a:lstStyle/>
        <a:p>
          <a:endParaRPr lang="en-AU"/>
        </a:p>
      </dgm:t>
    </dgm:pt>
    <dgm:pt modelId="{879948CE-F11A-435F-99E6-84748466CC67}">
      <dgm:prSet phldrT="[Text]"/>
      <dgm:spPr/>
      <dgm:t>
        <a:bodyPr/>
        <a:lstStyle/>
        <a:p>
          <a:r>
            <a:rPr lang="en-AU" dirty="0" smtClean="0"/>
            <a:t>Keeping staff informed</a:t>
          </a:r>
          <a:endParaRPr lang="en-AU" dirty="0"/>
        </a:p>
      </dgm:t>
    </dgm:pt>
    <dgm:pt modelId="{CBBCCBBB-7E2F-4C19-8609-FA4F5442D52C}" type="parTrans" cxnId="{4AE13B7F-5CCB-439F-9751-A8BABE48427D}">
      <dgm:prSet/>
      <dgm:spPr/>
      <dgm:t>
        <a:bodyPr/>
        <a:lstStyle/>
        <a:p>
          <a:endParaRPr lang="en-AU" dirty="0"/>
        </a:p>
      </dgm:t>
    </dgm:pt>
    <dgm:pt modelId="{02076CA4-67DA-436C-8562-F0A24D568B92}" type="sibTrans" cxnId="{4AE13B7F-5CCB-439F-9751-A8BABE48427D}">
      <dgm:prSet/>
      <dgm:spPr/>
      <dgm:t>
        <a:bodyPr/>
        <a:lstStyle/>
        <a:p>
          <a:endParaRPr lang="en-AU"/>
        </a:p>
      </dgm:t>
    </dgm:pt>
    <dgm:pt modelId="{FC679777-4839-41E7-A823-294A0A536B83}">
      <dgm:prSet phldrT="[Text]"/>
      <dgm:spPr/>
      <dgm:t>
        <a:bodyPr/>
        <a:lstStyle/>
        <a:p>
          <a:r>
            <a:rPr lang="en-AU" dirty="0" smtClean="0"/>
            <a:t>1.5 Promoting the school and it’s vision</a:t>
          </a:r>
          <a:endParaRPr lang="en-AU" dirty="0"/>
        </a:p>
      </dgm:t>
    </dgm:pt>
    <dgm:pt modelId="{30C2D8D6-1C64-4A23-A400-560ADC104939}" type="parTrans" cxnId="{E6EFA489-7463-4139-A266-1B766DF67F38}">
      <dgm:prSet/>
      <dgm:spPr/>
      <dgm:t>
        <a:bodyPr/>
        <a:lstStyle/>
        <a:p>
          <a:endParaRPr lang="en-AU" dirty="0"/>
        </a:p>
      </dgm:t>
    </dgm:pt>
    <dgm:pt modelId="{658696E7-4546-4BB6-99EE-07E653B3F8D9}" type="sibTrans" cxnId="{E6EFA489-7463-4139-A266-1B766DF67F38}">
      <dgm:prSet/>
      <dgm:spPr/>
      <dgm:t>
        <a:bodyPr/>
        <a:lstStyle/>
        <a:p>
          <a:endParaRPr lang="en-AU"/>
        </a:p>
      </dgm:t>
    </dgm:pt>
    <dgm:pt modelId="{6807F1E7-82E8-464E-90D0-9AEA9F41B97C}">
      <dgm:prSet phldrT="[Text]"/>
      <dgm:spPr/>
      <dgm:t>
        <a:bodyPr/>
        <a:lstStyle/>
        <a:p>
          <a:r>
            <a:rPr lang="en-AU" dirty="0" smtClean="0"/>
            <a:t>School plan and school culture</a:t>
          </a:r>
          <a:endParaRPr lang="en-AU" dirty="0"/>
        </a:p>
      </dgm:t>
    </dgm:pt>
    <dgm:pt modelId="{2AE45190-C121-4FDF-ADEC-545FA35FFF72}" type="parTrans" cxnId="{58F0B673-EE8B-4041-A586-ABB398F7FCC2}">
      <dgm:prSet/>
      <dgm:spPr/>
      <dgm:t>
        <a:bodyPr/>
        <a:lstStyle/>
        <a:p>
          <a:endParaRPr lang="en-AU" dirty="0"/>
        </a:p>
      </dgm:t>
    </dgm:pt>
    <dgm:pt modelId="{57F99678-934A-4BA7-9B6E-FA97B2F410B8}" type="sibTrans" cxnId="{58F0B673-EE8B-4041-A586-ABB398F7FCC2}">
      <dgm:prSet/>
      <dgm:spPr/>
      <dgm:t>
        <a:bodyPr/>
        <a:lstStyle/>
        <a:p>
          <a:endParaRPr lang="en-AU"/>
        </a:p>
      </dgm:t>
    </dgm:pt>
    <dgm:pt modelId="{C090D64E-94D7-43C5-9A72-FA4D3D54D06F}" type="pres">
      <dgm:prSet presAssocID="{0E74276B-6387-44BF-944C-958CDAB0F46F}" presName="Name0" presStyleCnt="0">
        <dgm:presLayoutVars>
          <dgm:chPref val="1"/>
          <dgm:dir/>
          <dgm:animOne val="branch"/>
          <dgm:animLvl val="lvl"/>
          <dgm:resizeHandles val="exact"/>
        </dgm:presLayoutVars>
      </dgm:prSet>
      <dgm:spPr/>
      <dgm:t>
        <a:bodyPr/>
        <a:lstStyle/>
        <a:p>
          <a:endParaRPr lang="en-AU"/>
        </a:p>
      </dgm:t>
    </dgm:pt>
    <dgm:pt modelId="{0F151D1D-C1C5-41FE-9648-57E9A5BCCCC4}" type="pres">
      <dgm:prSet presAssocID="{E14520D2-BAC8-4DE5-98FC-527AD9199F5E}" presName="root1" presStyleCnt="0"/>
      <dgm:spPr/>
      <dgm:t>
        <a:bodyPr/>
        <a:lstStyle/>
        <a:p>
          <a:endParaRPr lang="en-AU"/>
        </a:p>
      </dgm:t>
    </dgm:pt>
    <dgm:pt modelId="{8DD95EA1-4F86-4E65-94F9-5C0DB3FE0EF3}" type="pres">
      <dgm:prSet presAssocID="{E14520D2-BAC8-4DE5-98FC-527AD9199F5E}" presName="LevelOneTextNode" presStyleLbl="node0" presStyleIdx="0" presStyleCnt="1">
        <dgm:presLayoutVars>
          <dgm:chPref val="3"/>
        </dgm:presLayoutVars>
      </dgm:prSet>
      <dgm:spPr/>
      <dgm:t>
        <a:bodyPr/>
        <a:lstStyle/>
        <a:p>
          <a:endParaRPr lang="en-AU"/>
        </a:p>
      </dgm:t>
    </dgm:pt>
    <dgm:pt modelId="{9EC7161F-8C82-485D-9889-E4FB2237EA5A}" type="pres">
      <dgm:prSet presAssocID="{E14520D2-BAC8-4DE5-98FC-527AD9199F5E}" presName="level2hierChild" presStyleCnt="0"/>
      <dgm:spPr/>
      <dgm:t>
        <a:bodyPr/>
        <a:lstStyle/>
        <a:p>
          <a:endParaRPr lang="en-AU"/>
        </a:p>
      </dgm:t>
    </dgm:pt>
    <dgm:pt modelId="{B0479906-2345-4489-BCF7-E01058790036}" type="pres">
      <dgm:prSet presAssocID="{897C53F1-9A4B-4083-980B-C027711F53B8}" presName="conn2-1" presStyleLbl="parChTrans1D2" presStyleIdx="0" presStyleCnt="5"/>
      <dgm:spPr/>
      <dgm:t>
        <a:bodyPr/>
        <a:lstStyle/>
        <a:p>
          <a:endParaRPr lang="en-AU"/>
        </a:p>
      </dgm:t>
    </dgm:pt>
    <dgm:pt modelId="{17B610E7-C135-467F-BAE1-E07F660C2271}" type="pres">
      <dgm:prSet presAssocID="{897C53F1-9A4B-4083-980B-C027711F53B8}" presName="connTx" presStyleLbl="parChTrans1D2" presStyleIdx="0" presStyleCnt="5"/>
      <dgm:spPr/>
      <dgm:t>
        <a:bodyPr/>
        <a:lstStyle/>
        <a:p>
          <a:endParaRPr lang="en-AU"/>
        </a:p>
      </dgm:t>
    </dgm:pt>
    <dgm:pt modelId="{59B3C634-ADEA-46BE-9DD7-8F92486C5C56}" type="pres">
      <dgm:prSet presAssocID="{2F1822CE-2E25-46D1-A80A-8ACA42748E0E}" presName="root2" presStyleCnt="0"/>
      <dgm:spPr/>
      <dgm:t>
        <a:bodyPr/>
        <a:lstStyle/>
        <a:p>
          <a:endParaRPr lang="en-AU"/>
        </a:p>
      </dgm:t>
    </dgm:pt>
    <dgm:pt modelId="{CA0E20A3-4420-43E7-96F6-7FC763F0CA86}" type="pres">
      <dgm:prSet presAssocID="{2F1822CE-2E25-46D1-A80A-8ACA42748E0E}" presName="LevelTwoTextNode" presStyleLbl="node2" presStyleIdx="0" presStyleCnt="5">
        <dgm:presLayoutVars>
          <dgm:chPref val="3"/>
        </dgm:presLayoutVars>
      </dgm:prSet>
      <dgm:spPr/>
      <dgm:t>
        <a:bodyPr/>
        <a:lstStyle/>
        <a:p>
          <a:endParaRPr lang="en-AU"/>
        </a:p>
      </dgm:t>
    </dgm:pt>
    <dgm:pt modelId="{EDB380C1-272A-4340-8E40-4D7E7211A329}" type="pres">
      <dgm:prSet presAssocID="{2F1822CE-2E25-46D1-A80A-8ACA42748E0E}" presName="level3hierChild" presStyleCnt="0"/>
      <dgm:spPr/>
      <dgm:t>
        <a:bodyPr/>
        <a:lstStyle/>
        <a:p>
          <a:endParaRPr lang="en-AU"/>
        </a:p>
      </dgm:t>
    </dgm:pt>
    <dgm:pt modelId="{FEF4547E-1A92-438D-B9AC-BF0E6409D6D3}" type="pres">
      <dgm:prSet presAssocID="{73D0686E-AA5D-4BD0-8998-4930341D4492}" presName="conn2-1" presStyleLbl="parChTrans1D3" presStyleIdx="0" presStyleCnt="10"/>
      <dgm:spPr/>
      <dgm:t>
        <a:bodyPr/>
        <a:lstStyle/>
        <a:p>
          <a:endParaRPr lang="en-AU"/>
        </a:p>
      </dgm:t>
    </dgm:pt>
    <dgm:pt modelId="{02D9859B-6294-4C72-909E-97FC7560936F}" type="pres">
      <dgm:prSet presAssocID="{73D0686E-AA5D-4BD0-8998-4930341D4492}" presName="connTx" presStyleLbl="parChTrans1D3" presStyleIdx="0" presStyleCnt="10"/>
      <dgm:spPr/>
      <dgm:t>
        <a:bodyPr/>
        <a:lstStyle/>
        <a:p>
          <a:endParaRPr lang="en-AU"/>
        </a:p>
      </dgm:t>
    </dgm:pt>
    <dgm:pt modelId="{049B343F-FD5A-4D92-AFCF-B8B607805198}" type="pres">
      <dgm:prSet presAssocID="{B39823F9-8EE5-4873-AA14-B477860A06DF}" presName="root2" presStyleCnt="0"/>
      <dgm:spPr/>
      <dgm:t>
        <a:bodyPr/>
        <a:lstStyle/>
        <a:p>
          <a:endParaRPr lang="en-AU"/>
        </a:p>
      </dgm:t>
    </dgm:pt>
    <dgm:pt modelId="{CC3241F5-F977-4842-8C22-1AD3FB2E3BE3}" type="pres">
      <dgm:prSet presAssocID="{B39823F9-8EE5-4873-AA14-B477860A06DF}" presName="LevelTwoTextNode" presStyleLbl="node3" presStyleIdx="0" presStyleCnt="10">
        <dgm:presLayoutVars>
          <dgm:chPref val="3"/>
        </dgm:presLayoutVars>
      </dgm:prSet>
      <dgm:spPr/>
      <dgm:t>
        <a:bodyPr/>
        <a:lstStyle/>
        <a:p>
          <a:endParaRPr lang="en-AU"/>
        </a:p>
      </dgm:t>
    </dgm:pt>
    <dgm:pt modelId="{73697E1E-8D18-44EC-9DBA-A0C183BD5ABD}" type="pres">
      <dgm:prSet presAssocID="{B39823F9-8EE5-4873-AA14-B477860A06DF}" presName="level3hierChild" presStyleCnt="0"/>
      <dgm:spPr/>
      <dgm:t>
        <a:bodyPr/>
        <a:lstStyle/>
        <a:p>
          <a:endParaRPr lang="en-AU"/>
        </a:p>
      </dgm:t>
    </dgm:pt>
    <dgm:pt modelId="{27C0BB8B-9134-48B0-8BCA-7BEB8FE4C654}" type="pres">
      <dgm:prSet presAssocID="{C51EBE15-3DA6-46D3-9FD6-82128DC1B25E}" presName="conn2-1" presStyleLbl="parChTrans1D3" presStyleIdx="1" presStyleCnt="10"/>
      <dgm:spPr/>
      <dgm:t>
        <a:bodyPr/>
        <a:lstStyle/>
        <a:p>
          <a:endParaRPr lang="en-AU"/>
        </a:p>
      </dgm:t>
    </dgm:pt>
    <dgm:pt modelId="{A08268D0-5096-4FEC-A392-0857245D6AF4}" type="pres">
      <dgm:prSet presAssocID="{C51EBE15-3DA6-46D3-9FD6-82128DC1B25E}" presName="connTx" presStyleLbl="parChTrans1D3" presStyleIdx="1" presStyleCnt="10"/>
      <dgm:spPr/>
      <dgm:t>
        <a:bodyPr/>
        <a:lstStyle/>
        <a:p>
          <a:endParaRPr lang="en-AU"/>
        </a:p>
      </dgm:t>
    </dgm:pt>
    <dgm:pt modelId="{F3CD4346-F124-4AA8-9E56-F53EAB9F4790}" type="pres">
      <dgm:prSet presAssocID="{046C7D01-C9A0-435C-9FB2-D7AB0A5B7D3C}" presName="root2" presStyleCnt="0"/>
      <dgm:spPr/>
      <dgm:t>
        <a:bodyPr/>
        <a:lstStyle/>
        <a:p>
          <a:endParaRPr lang="en-AU"/>
        </a:p>
      </dgm:t>
    </dgm:pt>
    <dgm:pt modelId="{07473740-9EE8-445E-869D-2AB1013CD19B}" type="pres">
      <dgm:prSet presAssocID="{046C7D01-C9A0-435C-9FB2-D7AB0A5B7D3C}" presName="LevelTwoTextNode" presStyleLbl="node3" presStyleIdx="1" presStyleCnt="10">
        <dgm:presLayoutVars>
          <dgm:chPref val="3"/>
        </dgm:presLayoutVars>
      </dgm:prSet>
      <dgm:spPr/>
      <dgm:t>
        <a:bodyPr/>
        <a:lstStyle/>
        <a:p>
          <a:endParaRPr lang="en-AU"/>
        </a:p>
      </dgm:t>
    </dgm:pt>
    <dgm:pt modelId="{0E3555AF-84D9-472C-BA63-FEA96AD3EDB3}" type="pres">
      <dgm:prSet presAssocID="{046C7D01-C9A0-435C-9FB2-D7AB0A5B7D3C}" presName="level3hierChild" presStyleCnt="0"/>
      <dgm:spPr/>
      <dgm:t>
        <a:bodyPr/>
        <a:lstStyle/>
        <a:p>
          <a:endParaRPr lang="en-AU"/>
        </a:p>
      </dgm:t>
    </dgm:pt>
    <dgm:pt modelId="{8A20F13C-95E5-4D06-AD88-27973BEF3E42}" type="pres">
      <dgm:prSet presAssocID="{9E74BCEB-19B9-4EC1-AC8B-BD8AEFFC26B8}" presName="conn2-1" presStyleLbl="parChTrans1D2" presStyleIdx="1" presStyleCnt="5"/>
      <dgm:spPr/>
      <dgm:t>
        <a:bodyPr/>
        <a:lstStyle/>
        <a:p>
          <a:endParaRPr lang="en-AU"/>
        </a:p>
      </dgm:t>
    </dgm:pt>
    <dgm:pt modelId="{56F1C3AF-54DF-4FC4-BAEF-350030A8A642}" type="pres">
      <dgm:prSet presAssocID="{9E74BCEB-19B9-4EC1-AC8B-BD8AEFFC26B8}" presName="connTx" presStyleLbl="parChTrans1D2" presStyleIdx="1" presStyleCnt="5"/>
      <dgm:spPr/>
      <dgm:t>
        <a:bodyPr/>
        <a:lstStyle/>
        <a:p>
          <a:endParaRPr lang="en-AU"/>
        </a:p>
      </dgm:t>
    </dgm:pt>
    <dgm:pt modelId="{EE5225FA-F3D4-4694-B5A9-165F9F3F6CB9}" type="pres">
      <dgm:prSet presAssocID="{68AF65D5-AE0F-4411-A280-50E7988E0332}" presName="root2" presStyleCnt="0"/>
      <dgm:spPr/>
      <dgm:t>
        <a:bodyPr/>
        <a:lstStyle/>
        <a:p>
          <a:endParaRPr lang="en-AU"/>
        </a:p>
      </dgm:t>
    </dgm:pt>
    <dgm:pt modelId="{878C9DBF-F2BC-4598-8E84-5F4EFBFD0FAC}" type="pres">
      <dgm:prSet presAssocID="{68AF65D5-AE0F-4411-A280-50E7988E0332}" presName="LevelTwoTextNode" presStyleLbl="node2" presStyleIdx="1" presStyleCnt="5">
        <dgm:presLayoutVars>
          <dgm:chPref val="3"/>
        </dgm:presLayoutVars>
      </dgm:prSet>
      <dgm:spPr/>
      <dgm:t>
        <a:bodyPr/>
        <a:lstStyle/>
        <a:p>
          <a:endParaRPr lang="en-AU"/>
        </a:p>
      </dgm:t>
    </dgm:pt>
    <dgm:pt modelId="{C1078288-9F8E-4E0D-BD95-DEFC7239D3CE}" type="pres">
      <dgm:prSet presAssocID="{68AF65D5-AE0F-4411-A280-50E7988E0332}" presName="level3hierChild" presStyleCnt="0"/>
      <dgm:spPr/>
      <dgm:t>
        <a:bodyPr/>
        <a:lstStyle/>
        <a:p>
          <a:endParaRPr lang="en-AU"/>
        </a:p>
      </dgm:t>
    </dgm:pt>
    <dgm:pt modelId="{6D46473F-3A59-481F-8146-5C9650BADD07}" type="pres">
      <dgm:prSet presAssocID="{BF65D4BA-36FF-474D-943F-F2977D360CA3}" presName="conn2-1" presStyleLbl="parChTrans1D3" presStyleIdx="2" presStyleCnt="10"/>
      <dgm:spPr/>
      <dgm:t>
        <a:bodyPr/>
        <a:lstStyle/>
        <a:p>
          <a:endParaRPr lang="en-AU"/>
        </a:p>
      </dgm:t>
    </dgm:pt>
    <dgm:pt modelId="{0E09DBA0-8B6D-431D-B1E7-6F04CDCC8F0E}" type="pres">
      <dgm:prSet presAssocID="{BF65D4BA-36FF-474D-943F-F2977D360CA3}" presName="connTx" presStyleLbl="parChTrans1D3" presStyleIdx="2" presStyleCnt="10"/>
      <dgm:spPr/>
      <dgm:t>
        <a:bodyPr/>
        <a:lstStyle/>
        <a:p>
          <a:endParaRPr lang="en-AU"/>
        </a:p>
      </dgm:t>
    </dgm:pt>
    <dgm:pt modelId="{26FF0E42-0B5C-4363-A2B3-1AE235BE0EAE}" type="pres">
      <dgm:prSet presAssocID="{F69BBD25-4A65-46D2-929A-90F24B394101}" presName="root2" presStyleCnt="0"/>
      <dgm:spPr/>
      <dgm:t>
        <a:bodyPr/>
        <a:lstStyle/>
        <a:p>
          <a:endParaRPr lang="en-AU"/>
        </a:p>
      </dgm:t>
    </dgm:pt>
    <dgm:pt modelId="{4BF3343E-3503-41B3-93EC-9C1C4824DA16}" type="pres">
      <dgm:prSet presAssocID="{F69BBD25-4A65-46D2-929A-90F24B394101}" presName="LevelTwoTextNode" presStyleLbl="node3" presStyleIdx="2" presStyleCnt="10">
        <dgm:presLayoutVars>
          <dgm:chPref val="3"/>
        </dgm:presLayoutVars>
      </dgm:prSet>
      <dgm:spPr/>
      <dgm:t>
        <a:bodyPr/>
        <a:lstStyle/>
        <a:p>
          <a:endParaRPr lang="en-AU"/>
        </a:p>
      </dgm:t>
    </dgm:pt>
    <dgm:pt modelId="{AF6C171A-3F32-4E11-ABBE-BD15233AA7BD}" type="pres">
      <dgm:prSet presAssocID="{F69BBD25-4A65-46D2-929A-90F24B394101}" presName="level3hierChild" presStyleCnt="0"/>
      <dgm:spPr/>
      <dgm:t>
        <a:bodyPr/>
        <a:lstStyle/>
        <a:p>
          <a:endParaRPr lang="en-AU"/>
        </a:p>
      </dgm:t>
    </dgm:pt>
    <dgm:pt modelId="{2BC27472-99AD-4FAB-A9B4-52B8E7654D8A}" type="pres">
      <dgm:prSet presAssocID="{3255712F-B595-4EC5-8516-B0F78881D49C}" presName="conn2-1" presStyleLbl="parChTrans1D3" presStyleIdx="3" presStyleCnt="10"/>
      <dgm:spPr/>
      <dgm:t>
        <a:bodyPr/>
        <a:lstStyle/>
        <a:p>
          <a:endParaRPr lang="en-AU"/>
        </a:p>
      </dgm:t>
    </dgm:pt>
    <dgm:pt modelId="{0DF0A383-0077-4E6D-A3F0-9C89EE1EAE2A}" type="pres">
      <dgm:prSet presAssocID="{3255712F-B595-4EC5-8516-B0F78881D49C}" presName="connTx" presStyleLbl="parChTrans1D3" presStyleIdx="3" presStyleCnt="10"/>
      <dgm:spPr/>
      <dgm:t>
        <a:bodyPr/>
        <a:lstStyle/>
        <a:p>
          <a:endParaRPr lang="en-AU"/>
        </a:p>
      </dgm:t>
    </dgm:pt>
    <dgm:pt modelId="{10E07CE1-5034-41FB-9F45-E05C474F2684}" type="pres">
      <dgm:prSet presAssocID="{0359E2D6-457E-40FF-80AD-6BD14F174FBB}" presName="root2" presStyleCnt="0"/>
      <dgm:spPr/>
      <dgm:t>
        <a:bodyPr/>
        <a:lstStyle/>
        <a:p>
          <a:endParaRPr lang="en-AU"/>
        </a:p>
      </dgm:t>
    </dgm:pt>
    <dgm:pt modelId="{A3292E29-26D8-4AD4-B056-0BA99C4EA38D}" type="pres">
      <dgm:prSet presAssocID="{0359E2D6-457E-40FF-80AD-6BD14F174FBB}" presName="LevelTwoTextNode" presStyleLbl="node3" presStyleIdx="3" presStyleCnt="10">
        <dgm:presLayoutVars>
          <dgm:chPref val="3"/>
        </dgm:presLayoutVars>
      </dgm:prSet>
      <dgm:spPr/>
      <dgm:t>
        <a:bodyPr/>
        <a:lstStyle/>
        <a:p>
          <a:endParaRPr lang="en-AU"/>
        </a:p>
      </dgm:t>
    </dgm:pt>
    <dgm:pt modelId="{24C2912A-587E-43C3-A954-588862219EC3}" type="pres">
      <dgm:prSet presAssocID="{0359E2D6-457E-40FF-80AD-6BD14F174FBB}" presName="level3hierChild" presStyleCnt="0"/>
      <dgm:spPr/>
      <dgm:t>
        <a:bodyPr/>
        <a:lstStyle/>
        <a:p>
          <a:endParaRPr lang="en-AU"/>
        </a:p>
      </dgm:t>
    </dgm:pt>
    <dgm:pt modelId="{6D3E9224-09F3-4F51-943B-0C7FE8E2CF09}" type="pres">
      <dgm:prSet presAssocID="{881AF1B8-37D1-4C3E-AADA-EB7C87233AD7}" presName="conn2-1" presStyleLbl="parChTrans1D3" presStyleIdx="4" presStyleCnt="10"/>
      <dgm:spPr/>
      <dgm:t>
        <a:bodyPr/>
        <a:lstStyle/>
        <a:p>
          <a:endParaRPr lang="en-AU"/>
        </a:p>
      </dgm:t>
    </dgm:pt>
    <dgm:pt modelId="{C32C926E-FBC5-4CFD-B50C-EFC62CF29D16}" type="pres">
      <dgm:prSet presAssocID="{881AF1B8-37D1-4C3E-AADA-EB7C87233AD7}" presName="connTx" presStyleLbl="parChTrans1D3" presStyleIdx="4" presStyleCnt="10"/>
      <dgm:spPr/>
      <dgm:t>
        <a:bodyPr/>
        <a:lstStyle/>
        <a:p>
          <a:endParaRPr lang="en-AU"/>
        </a:p>
      </dgm:t>
    </dgm:pt>
    <dgm:pt modelId="{D10048D4-7041-4FFF-A71F-4AB99836B416}" type="pres">
      <dgm:prSet presAssocID="{A0990C29-10F3-4E8F-92CE-F7B7F6BF47C0}" presName="root2" presStyleCnt="0"/>
      <dgm:spPr/>
      <dgm:t>
        <a:bodyPr/>
        <a:lstStyle/>
        <a:p>
          <a:endParaRPr lang="en-AU"/>
        </a:p>
      </dgm:t>
    </dgm:pt>
    <dgm:pt modelId="{52F18C61-B408-4100-92A0-4A21045CFC47}" type="pres">
      <dgm:prSet presAssocID="{A0990C29-10F3-4E8F-92CE-F7B7F6BF47C0}" presName="LevelTwoTextNode" presStyleLbl="node3" presStyleIdx="4" presStyleCnt="10">
        <dgm:presLayoutVars>
          <dgm:chPref val="3"/>
        </dgm:presLayoutVars>
      </dgm:prSet>
      <dgm:spPr/>
      <dgm:t>
        <a:bodyPr/>
        <a:lstStyle/>
        <a:p>
          <a:endParaRPr lang="en-AU"/>
        </a:p>
      </dgm:t>
    </dgm:pt>
    <dgm:pt modelId="{9302F3C8-BBC2-40FD-8A04-6B6D49D7BC26}" type="pres">
      <dgm:prSet presAssocID="{A0990C29-10F3-4E8F-92CE-F7B7F6BF47C0}" presName="level3hierChild" presStyleCnt="0"/>
      <dgm:spPr/>
      <dgm:t>
        <a:bodyPr/>
        <a:lstStyle/>
        <a:p>
          <a:endParaRPr lang="en-AU"/>
        </a:p>
      </dgm:t>
    </dgm:pt>
    <dgm:pt modelId="{6297ADF9-B749-4437-8772-4CD806B1EC01}" type="pres">
      <dgm:prSet presAssocID="{7A0500C5-7A8B-403E-9A77-81A256BBAB19}" presName="conn2-1" presStyleLbl="parChTrans1D2" presStyleIdx="2" presStyleCnt="5"/>
      <dgm:spPr/>
      <dgm:t>
        <a:bodyPr/>
        <a:lstStyle/>
        <a:p>
          <a:endParaRPr lang="en-AU"/>
        </a:p>
      </dgm:t>
    </dgm:pt>
    <dgm:pt modelId="{64C402B0-BC22-47E6-8C20-98601F4AE400}" type="pres">
      <dgm:prSet presAssocID="{7A0500C5-7A8B-403E-9A77-81A256BBAB19}" presName="connTx" presStyleLbl="parChTrans1D2" presStyleIdx="2" presStyleCnt="5"/>
      <dgm:spPr/>
      <dgm:t>
        <a:bodyPr/>
        <a:lstStyle/>
        <a:p>
          <a:endParaRPr lang="en-AU"/>
        </a:p>
      </dgm:t>
    </dgm:pt>
    <dgm:pt modelId="{5C6CED47-40E7-4260-BA5C-13155BDDEF24}" type="pres">
      <dgm:prSet presAssocID="{959C434E-543A-4E1C-9047-EADB5F62466F}" presName="root2" presStyleCnt="0"/>
      <dgm:spPr/>
      <dgm:t>
        <a:bodyPr/>
        <a:lstStyle/>
        <a:p>
          <a:endParaRPr lang="en-AU"/>
        </a:p>
      </dgm:t>
    </dgm:pt>
    <dgm:pt modelId="{3ED75A0C-ECB6-43EE-948A-8962FF3FE745}" type="pres">
      <dgm:prSet presAssocID="{959C434E-543A-4E1C-9047-EADB5F62466F}" presName="LevelTwoTextNode" presStyleLbl="node2" presStyleIdx="2" presStyleCnt="5">
        <dgm:presLayoutVars>
          <dgm:chPref val="3"/>
        </dgm:presLayoutVars>
      </dgm:prSet>
      <dgm:spPr/>
      <dgm:t>
        <a:bodyPr/>
        <a:lstStyle/>
        <a:p>
          <a:endParaRPr lang="en-AU"/>
        </a:p>
      </dgm:t>
    </dgm:pt>
    <dgm:pt modelId="{5B2DD18F-E378-43A6-9DB4-03BE16BB96F4}" type="pres">
      <dgm:prSet presAssocID="{959C434E-543A-4E1C-9047-EADB5F62466F}" presName="level3hierChild" presStyleCnt="0"/>
      <dgm:spPr/>
      <dgm:t>
        <a:bodyPr/>
        <a:lstStyle/>
        <a:p>
          <a:endParaRPr lang="en-AU"/>
        </a:p>
      </dgm:t>
    </dgm:pt>
    <dgm:pt modelId="{9FC283A2-8DAB-4C60-B453-C6E0AB123838}" type="pres">
      <dgm:prSet presAssocID="{830D35A5-74E9-46F2-9150-F3BDAD8E16EF}" presName="conn2-1" presStyleLbl="parChTrans1D3" presStyleIdx="5" presStyleCnt="10"/>
      <dgm:spPr/>
      <dgm:t>
        <a:bodyPr/>
        <a:lstStyle/>
        <a:p>
          <a:endParaRPr lang="en-AU"/>
        </a:p>
      </dgm:t>
    </dgm:pt>
    <dgm:pt modelId="{A26D6425-D279-43B9-9DB6-7EA75697503D}" type="pres">
      <dgm:prSet presAssocID="{830D35A5-74E9-46F2-9150-F3BDAD8E16EF}" presName="connTx" presStyleLbl="parChTrans1D3" presStyleIdx="5" presStyleCnt="10"/>
      <dgm:spPr/>
      <dgm:t>
        <a:bodyPr/>
        <a:lstStyle/>
        <a:p>
          <a:endParaRPr lang="en-AU"/>
        </a:p>
      </dgm:t>
    </dgm:pt>
    <dgm:pt modelId="{A8522366-44AA-4B3F-915F-8DC22B2261B6}" type="pres">
      <dgm:prSet presAssocID="{5E099991-08AC-4C0E-A483-BA089573E092}" presName="root2" presStyleCnt="0"/>
      <dgm:spPr/>
      <dgm:t>
        <a:bodyPr/>
        <a:lstStyle/>
        <a:p>
          <a:endParaRPr lang="en-AU"/>
        </a:p>
      </dgm:t>
    </dgm:pt>
    <dgm:pt modelId="{06192D1D-691F-45E1-9EFA-8A523128C1A3}" type="pres">
      <dgm:prSet presAssocID="{5E099991-08AC-4C0E-A483-BA089573E092}" presName="LevelTwoTextNode" presStyleLbl="node3" presStyleIdx="5" presStyleCnt="10">
        <dgm:presLayoutVars>
          <dgm:chPref val="3"/>
        </dgm:presLayoutVars>
      </dgm:prSet>
      <dgm:spPr/>
      <dgm:t>
        <a:bodyPr/>
        <a:lstStyle/>
        <a:p>
          <a:endParaRPr lang="en-AU"/>
        </a:p>
      </dgm:t>
    </dgm:pt>
    <dgm:pt modelId="{670554B9-D0B0-4E5A-ABB7-691B3699A8C1}" type="pres">
      <dgm:prSet presAssocID="{5E099991-08AC-4C0E-A483-BA089573E092}" presName="level3hierChild" presStyleCnt="0"/>
      <dgm:spPr/>
      <dgm:t>
        <a:bodyPr/>
        <a:lstStyle/>
        <a:p>
          <a:endParaRPr lang="en-AU"/>
        </a:p>
      </dgm:t>
    </dgm:pt>
    <dgm:pt modelId="{0D8830B2-2013-4EF7-AD86-6B30342DE14D}" type="pres">
      <dgm:prSet presAssocID="{2C9E2E96-1576-4ACE-A484-D57E6FF684D0}" presName="conn2-1" presStyleLbl="parChTrans1D3" presStyleIdx="6" presStyleCnt="10"/>
      <dgm:spPr/>
      <dgm:t>
        <a:bodyPr/>
        <a:lstStyle/>
        <a:p>
          <a:endParaRPr lang="en-AU"/>
        </a:p>
      </dgm:t>
    </dgm:pt>
    <dgm:pt modelId="{A6ED6847-C750-4977-80BA-C1386D851981}" type="pres">
      <dgm:prSet presAssocID="{2C9E2E96-1576-4ACE-A484-D57E6FF684D0}" presName="connTx" presStyleLbl="parChTrans1D3" presStyleIdx="6" presStyleCnt="10"/>
      <dgm:spPr/>
      <dgm:t>
        <a:bodyPr/>
        <a:lstStyle/>
        <a:p>
          <a:endParaRPr lang="en-AU"/>
        </a:p>
      </dgm:t>
    </dgm:pt>
    <dgm:pt modelId="{118B9725-64AF-4676-B99A-F4940DE5B95A}" type="pres">
      <dgm:prSet presAssocID="{1965C4A2-606D-4DCF-8BA9-385A8745BEBD}" presName="root2" presStyleCnt="0"/>
      <dgm:spPr/>
      <dgm:t>
        <a:bodyPr/>
        <a:lstStyle/>
        <a:p>
          <a:endParaRPr lang="en-AU"/>
        </a:p>
      </dgm:t>
    </dgm:pt>
    <dgm:pt modelId="{4DDFD36F-132A-4888-A9EC-4CFD3ACB3652}" type="pres">
      <dgm:prSet presAssocID="{1965C4A2-606D-4DCF-8BA9-385A8745BEBD}" presName="LevelTwoTextNode" presStyleLbl="node3" presStyleIdx="6" presStyleCnt="10">
        <dgm:presLayoutVars>
          <dgm:chPref val="3"/>
        </dgm:presLayoutVars>
      </dgm:prSet>
      <dgm:spPr/>
      <dgm:t>
        <a:bodyPr/>
        <a:lstStyle/>
        <a:p>
          <a:endParaRPr lang="en-AU"/>
        </a:p>
      </dgm:t>
    </dgm:pt>
    <dgm:pt modelId="{693DA419-293D-4022-BE43-0FE299BE2F2D}" type="pres">
      <dgm:prSet presAssocID="{1965C4A2-606D-4DCF-8BA9-385A8745BEBD}" presName="level3hierChild" presStyleCnt="0"/>
      <dgm:spPr/>
      <dgm:t>
        <a:bodyPr/>
        <a:lstStyle/>
        <a:p>
          <a:endParaRPr lang="en-AU"/>
        </a:p>
      </dgm:t>
    </dgm:pt>
    <dgm:pt modelId="{FB69DE44-A91A-45F6-85C1-1C60BF27FE0B}" type="pres">
      <dgm:prSet presAssocID="{FB1A9BE4-AC82-48B9-89F8-3DAE3735ED25}" presName="conn2-1" presStyleLbl="parChTrans1D3" presStyleIdx="7" presStyleCnt="10"/>
      <dgm:spPr/>
      <dgm:t>
        <a:bodyPr/>
        <a:lstStyle/>
        <a:p>
          <a:endParaRPr lang="en-AU"/>
        </a:p>
      </dgm:t>
    </dgm:pt>
    <dgm:pt modelId="{CB39E4A8-1AF5-48D9-BB79-738DB617C72D}" type="pres">
      <dgm:prSet presAssocID="{FB1A9BE4-AC82-48B9-89F8-3DAE3735ED25}" presName="connTx" presStyleLbl="parChTrans1D3" presStyleIdx="7" presStyleCnt="10"/>
      <dgm:spPr/>
      <dgm:t>
        <a:bodyPr/>
        <a:lstStyle/>
        <a:p>
          <a:endParaRPr lang="en-AU"/>
        </a:p>
      </dgm:t>
    </dgm:pt>
    <dgm:pt modelId="{9EEE2E60-5A3F-43D1-A96D-C61E5758315C}" type="pres">
      <dgm:prSet presAssocID="{94AC959A-CB44-48F7-9270-A072F2E61086}" presName="root2" presStyleCnt="0"/>
      <dgm:spPr/>
      <dgm:t>
        <a:bodyPr/>
        <a:lstStyle/>
        <a:p>
          <a:endParaRPr lang="en-AU"/>
        </a:p>
      </dgm:t>
    </dgm:pt>
    <dgm:pt modelId="{8BA6BC7B-8226-4BF3-A43E-DEDAD823F6FF}" type="pres">
      <dgm:prSet presAssocID="{94AC959A-CB44-48F7-9270-A072F2E61086}" presName="LevelTwoTextNode" presStyleLbl="node3" presStyleIdx="7" presStyleCnt="10">
        <dgm:presLayoutVars>
          <dgm:chPref val="3"/>
        </dgm:presLayoutVars>
      </dgm:prSet>
      <dgm:spPr/>
      <dgm:t>
        <a:bodyPr/>
        <a:lstStyle/>
        <a:p>
          <a:endParaRPr lang="en-AU"/>
        </a:p>
      </dgm:t>
    </dgm:pt>
    <dgm:pt modelId="{9687E8E7-E845-4622-AB4D-7F566F8B3AEF}" type="pres">
      <dgm:prSet presAssocID="{94AC959A-CB44-48F7-9270-A072F2E61086}" presName="level3hierChild" presStyleCnt="0"/>
      <dgm:spPr/>
      <dgm:t>
        <a:bodyPr/>
        <a:lstStyle/>
        <a:p>
          <a:endParaRPr lang="en-AU"/>
        </a:p>
      </dgm:t>
    </dgm:pt>
    <dgm:pt modelId="{7E59A364-1786-4BBD-8B3F-8C0C23E0CBD1}" type="pres">
      <dgm:prSet presAssocID="{A1CAA94D-55B4-4A94-8383-B8D68471D21E}" presName="conn2-1" presStyleLbl="parChTrans1D2" presStyleIdx="3" presStyleCnt="5"/>
      <dgm:spPr/>
      <dgm:t>
        <a:bodyPr/>
        <a:lstStyle/>
        <a:p>
          <a:endParaRPr lang="en-AU"/>
        </a:p>
      </dgm:t>
    </dgm:pt>
    <dgm:pt modelId="{B8CC51F9-1209-46A3-8D44-40F67013F1CB}" type="pres">
      <dgm:prSet presAssocID="{A1CAA94D-55B4-4A94-8383-B8D68471D21E}" presName="connTx" presStyleLbl="parChTrans1D2" presStyleIdx="3" presStyleCnt="5"/>
      <dgm:spPr/>
      <dgm:t>
        <a:bodyPr/>
        <a:lstStyle/>
        <a:p>
          <a:endParaRPr lang="en-AU"/>
        </a:p>
      </dgm:t>
    </dgm:pt>
    <dgm:pt modelId="{A445BA81-A9F6-4A7D-B321-13306162E5D3}" type="pres">
      <dgm:prSet presAssocID="{89013FB3-154F-4D0E-8A81-8115FBC5E254}" presName="root2" presStyleCnt="0"/>
      <dgm:spPr/>
      <dgm:t>
        <a:bodyPr/>
        <a:lstStyle/>
        <a:p>
          <a:endParaRPr lang="en-AU"/>
        </a:p>
      </dgm:t>
    </dgm:pt>
    <dgm:pt modelId="{0B9790BD-0ED0-4172-BD92-FD0A8FFB74CD}" type="pres">
      <dgm:prSet presAssocID="{89013FB3-154F-4D0E-8A81-8115FBC5E254}" presName="LevelTwoTextNode" presStyleLbl="node2" presStyleIdx="3" presStyleCnt="5">
        <dgm:presLayoutVars>
          <dgm:chPref val="3"/>
        </dgm:presLayoutVars>
      </dgm:prSet>
      <dgm:spPr/>
      <dgm:t>
        <a:bodyPr/>
        <a:lstStyle/>
        <a:p>
          <a:endParaRPr lang="en-AU"/>
        </a:p>
      </dgm:t>
    </dgm:pt>
    <dgm:pt modelId="{7B323937-6A20-4206-BD5A-8E5ADAB75315}" type="pres">
      <dgm:prSet presAssocID="{89013FB3-154F-4D0E-8A81-8115FBC5E254}" presName="level3hierChild" presStyleCnt="0"/>
      <dgm:spPr/>
      <dgm:t>
        <a:bodyPr/>
        <a:lstStyle/>
        <a:p>
          <a:endParaRPr lang="en-AU"/>
        </a:p>
      </dgm:t>
    </dgm:pt>
    <dgm:pt modelId="{49456E1E-CF78-42DA-92CB-C2609166A046}" type="pres">
      <dgm:prSet presAssocID="{CBBCCBBB-7E2F-4C19-8609-FA4F5442D52C}" presName="conn2-1" presStyleLbl="parChTrans1D3" presStyleIdx="8" presStyleCnt="10"/>
      <dgm:spPr/>
      <dgm:t>
        <a:bodyPr/>
        <a:lstStyle/>
        <a:p>
          <a:endParaRPr lang="en-AU"/>
        </a:p>
      </dgm:t>
    </dgm:pt>
    <dgm:pt modelId="{3AE3BFAE-F212-4137-95DF-7CAAD3F6CC07}" type="pres">
      <dgm:prSet presAssocID="{CBBCCBBB-7E2F-4C19-8609-FA4F5442D52C}" presName="connTx" presStyleLbl="parChTrans1D3" presStyleIdx="8" presStyleCnt="10"/>
      <dgm:spPr/>
      <dgm:t>
        <a:bodyPr/>
        <a:lstStyle/>
        <a:p>
          <a:endParaRPr lang="en-AU"/>
        </a:p>
      </dgm:t>
    </dgm:pt>
    <dgm:pt modelId="{D9C57C11-B841-4F7E-B163-97DB7CBAD80B}" type="pres">
      <dgm:prSet presAssocID="{879948CE-F11A-435F-99E6-84748466CC67}" presName="root2" presStyleCnt="0"/>
      <dgm:spPr/>
      <dgm:t>
        <a:bodyPr/>
        <a:lstStyle/>
        <a:p>
          <a:endParaRPr lang="en-AU"/>
        </a:p>
      </dgm:t>
    </dgm:pt>
    <dgm:pt modelId="{2717EEA9-3EC5-4446-A0AC-11AEBC3B535A}" type="pres">
      <dgm:prSet presAssocID="{879948CE-F11A-435F-99E6-84748466CC67}" presName="LevelTwoTextNode" presStyleLbl="node3" presStyleIdx="8" presStyleCnt="10">
        <dgm:presLayoutVars>
          <dgm:chPref val="3"/>
        </dgm:presLayoutVars>
      </dgm:prSet>
      <dgm:spPr/>
      <dgm:t>
        <a:bodyPr/>
        <a:lstStyle/>
        <a:p>
          <a:endParaRPr lang="en-AU"/>
        </a:p>
      </dgm:t>
    </dgm:pt>
    <dgm:pt modelId="{723AB176-18B5-405D-A1AB-D7F1179C6410}" type="pres">
      <dgm:prSet presAssocID="{879948CE-F11A-435F-99E6-84748466CC67}" presName="level3hierChild" presStyleCnt="0"/>
      <dgm:spPr/>
      <dgm:t>
        <a:bodyPr/>
        <a:lstStyle/>
        <a:p>
          <a:endParaRPr lang="en-AU"/>
        </a:p>
      </dgm:t>
    </dgm:pt>
    <dgm:pt modelId="{7848B06C-AF6B-459B-A5AC-3700C0525DC6}" type="pres">
      <dgm:prSet presAssocID="{30C2D8D6-1C64-4A23-A400-560ADC104939}" presName="conn2-1" presStyleLbl="parChTrans1D2" presStyleIdx="4" presStyleCnt="5"/>
      <dgm:spPr/>
      <dgm:t>
        <a:bodyPr/>
        <a:lstStyle/>
        <a:p>
          <a:endParaRPr lang="en-AU"/>
        </a:p>
      </dgm:t>
    </dgm:pt>
    <dgm:pt modelId="{DEFB03D1-A6BF-455B-87B8-5B0CD8DB4DAF}" type="pres">
      <dgm:prSet presAssocID="{30C2D8D6-1C64-4A23-A400-560ADC104939}" presName="connTx" presStyleLbl="parChTrans1D2" presStyleIdx="4" presStyleCnt="5"/>
      <dgm:spPr/>
      <dgm:t>
        <a:bodyPr/>
        <a:lstStyle/>
        <a:p>
          <a:endParaRPr lang="en-AU"/>
        </a:p>
      </dgm:t>
    </dgm:pt>
    <dgm:pt modelId="{351B85A1-83B2-418B-97C7-69EF336658BE}" type="pres">
      <dgm:prSet presAssocID="{FC679777-4839-41E7-A823-294A0A536B83}" presName="root2" presStyleCnt="0"/>
      <dgm:spPr/>
      <dgm:t>
        <a:bodyPr/>
        <a:lstStyle/>
        <a:p>
          <a:endParaRPr lang="en-AU"/>
        </a:p>
      </dgm:t>
    </dgm:pt>
    <dgm:pt modelId="{CA03C5D5-982C-4FF7-AAEF-73F2BB0FFE94}" type="pres">
      <dgm:prSet presAssocID="{FC679777-4839-41E7-A823-294A0A536B83}" presName="LevelTwoTextNode" presStyleLbl="node2" presStyleIdx="4" presStyleCnt="5">
        <dgm:presLayoutVars>
          <dgm:chPref val="3"/>
        </dgm:presLayoutVars>
      </dgm:prSet>
      <dgm:spPr/>
      <dgm:t>
        <a:bodyPr/>
        <a:lstStyle/>
        <a:p>
          <a:endParaRPr lang="en-AU"/>
        </a:p>
      </dgm:t>
    </dgm:pt>
    <dgm:pt modelId="{451AFA78-4779-4075-A427-93F2F23320FC}" type="pres">
      <dgm:prSet presAssocID="{FC679777-4839-41E7-A823-294A0A536B83}" presName="level3hierChild" presStyleCnt="0"/>
      <dgm:spPr/>
      <dgm:t>
        <a:bodyPr/>
        <a:lstStyle/>
        <a:p>
          <a:endParaRPr lang="en-AU"/>
        </a:p>
      </dgm:t>
    </dgm:pt>
    <dgm:pt modelId="{6A84494E-453A-4402-A1AF-C848E5918833}" type="pres">
      <dgm:prSet presAssocID="{2AE45190-C121-4FDF-ADEC-545FA35FFF72}" presName="conn2-1" presStyleLbl="parChTrans1D3" presStyleIdx="9" presStyleCnt="10"/>
      <dgm:spPr/>
      <dgm:t>
        <a:bodyPr/>
        <a:lstStyle/>
        <a:p>
          <a:endParaRPr lang="en-AU"/>
        </a:p>
      </dgm:t>
    </dgm:pt>
    <dgm:pt modelId="{DFD0C4BD-2409-4381-A77B-B95641869E75}" type="pres">
      <dgm:prSet presAssocID="{2AE45190-C121-4FDF-ADEC-545FA35FFF72}" presName="connTx" presStyleLbl="parChTrans1D3" presStyleIdx="9" presStyleCnt="10"/>
      <dgm:spPr/>
      <dgm:t>
        <a:bodyPr/>
        <a:lstStyle/>
        <a:p>
          <a:endParaRPr lang="en-AU"/>
        </a:p>
      </dgm:t>
    </dgm:pt>
    <dgm:pt modelId="{B4FC09D0-A617-4BCF-AA5F-CBC7E8DDBB1F}" type="pres">
      <dgm:prSet presAssocID="{6807F1E7-82E8-464E-90D0-9AEA9F41B97C}" presName="root2" presStyleCnt="0"/>
      <dgm:spPr/>
      <dgm:t>
        <a:bodyPr/>
        <a:lstStyle/>
        <a:p>
          <a:endParaRPr lang="en-AU"/>
        </a:p>
      </dgm:t>
    </dgm:pt>
    <dgm:pt modelId="{DB039F06-4FB9-4291-8964-AEF18D88E206}" type="pres">
      <dgm:prSet presAssocID="{6807F1E7-82E8-464E-90D0-9AEA9F41B97C}" presName="LevelTwoTextNode" presStyleLbl="node3" presStyleIdx="9" presStyleCnt="10">
        <dgm:presLayoutVars>
          <dgm:chPref val="3"/>
        </dgm:presLayoutVars>
      </dgm:prSet>
      <dgm:spPr/>
      <dgm:t>
        <a:bodyPr/>
        <a:lstStyle/>
        <a:p>
          <a:endParaRPr lang="en-AU"/>
        </a:p>
      </dgm:t>
    </dgm:pt>
    <dgm:pt modelId="{63168C7E-0D7E-41A3-A8DC-2311D48BD66E}" type="pres">
      <dgm:prSet presAssocID="{6807F1E7-82E8-464E-90D0-9AEA9F41B97C}" presName="level3hierChild" presStyleCnt="0"/>
      <dgm:spPr/>
      <dgm:t>
        <a:bodyPr/>
        <a:lstStyle/>
        <a:p>
          <a:endParaRPr lang="en-AU"/>
        </a:p>
      </dgm:t>
    </dgm:pt>
  </dgm:ptLst>
  <dgm:cxnLst>
    <dgm:cxn modelId="{B2FD25C7-D32A-4FEC-A5F9-F991E193CB03}" type="presOf" srcId="{897C53F1-9A4B-4083-980B-C027711F53B8}" destId="{B0479906-2345-4489-BCF7-E01058790036}" srcOrd="0" destOrd="0" presId="urn:microsoft.com/office/officeart/2008/layout/HorizontalMultiLevelHierarchy"/>
    <dgm:cxn modelId="{8FB6672F-D1B4-4880-8701-C739CA7EADB1}" type="presOf" srcId="{C51EBE15-3DA6-46D3-9FD6-82128DC1B25E}" destId="{27C0BB8B-9134-48B0-8BCA-7BEB8FE4C654}" srcOrd="0" destOrd="0" presId="urn:microsoft.com/office/officeart/2008/layout/HorizontalMultiLevelHierarchy"/>
    <dgm:cxn modelId="{6F4F4F8F-1693-4B13-ABAC-C66C5C51B7AB}" type="presOf" srcId="{2AE45190-C121-4FDF-ADEC-545FA35FFF72}" destId="{6A84494E-453A-4402-A1AF-C848E5918833}" srcOrd="0" destOrd="0" presId="urn:microsoft.com/office/officeart/2008/layout/HorizontalMultiLevelHierarchy"/>
    <dgm:cxn modelId="{B54E737A-E72C-4A35-BB7E-992B9497A14D}" type="presOf" srcId="{830D35A5-74E9-46F2-9150-F3BDAD8E16EF}" destId="{9FC283A2-8DAB-4C60-B453-C6E0AB123838}" srcOrd="0" destOrd="0" presId="urn:microsoft.com/office/officeart/2008/layout/HorizontalMultiLevelHierarchy"/>
    <dgm:cxn modelId="{E6EFA489-7463-4139-A266-1B766DF67F38}" srcId="{E14520D2-BAC8-4DE5-98FC-527AD9199F5E}" destId="{FC679777-4839-41E7-A823-294A0A536B83}" srcOrd="4" destOrd="0" parTransId="{30C2D8D6-1C64-4A23-A400-560ADC104939}" sibTransId="{658696E7-4546-4BB6-99EE-07E653B3F8D9}"/>
    <dgm:cxn modelId="{E89725C0-E345-4155-9706-478D8EDFE335}" srcId="{959C434E-543A-4E1C-9047-EADB5F62466F}" destId="{1965C4A2-606D-4DCF-8BA9-385A8745BEBD}" srcOrd="1" destOrd="0" parTransId="{2C9E2E96-1576-4ACE-A484-D57E6FF684D0}" sibTransId="{D841C807-1E01-4C28-850E-91C57F666024}"/>
    <dgm:cxn modelId="{ADC83450-CF46-4E2D-B58F-48319D4ACB20}" type="presOf" srcId="{30C2D8D6-1C64-4A23-A400-560ADC104939}" destId="{DEFB03D1-A6BF-455B-87B8-5B0CD8DB4DAF}" srcOrd="1" destOrd="0" presId="urn:microsoft.com/office/officeart/2008/layout/HorizontalMultiLevelHierarchy"/>
    <dgm:cxn modelId="{EA0E8D2D-3F0A-4178-899B-705B871590D1}" type="presOf" srcId="{046C7D01-C9A0-435C-9FB2-D7AB0A5B7D3C}" destId="{07473740-9EE8-445E-869D-2AB1013CD19B}" srcOrd="0" destOrd="0" presId="urn:microsoft.com/office/officeart/2008/layout/HorizontalMultiLevelHierarchy"/>
    <dgm:cxn modelId="{75208E02-E926-4F42-B9A3-D97AC0353550}" srcId="{E14520D2-BAC8-4DE5-98FC-527AD9199F5E}" destId="{2F1822CE-2E25-46D1-A80A-8ACA42748E0E}" srcOrd="0" destOrd="0" parTransId="{897C53F1-9A4B-4083-980B-C027711F53B8}" sibTransId="{6779BFC7-AF17-40D1-B26C-048E7D741616}"/>
    <dgm:cxn modelId="{3632983A-3430-450A-B6A7-E486E15817EC}" type="presOf" srcId="{A1CAA94D-55B4-4A94-8383-B8D68471D21E}" destId="{B8CC51F9-1209-46A3-8D44-40F67013F1CB}" srcOrd="1" destOrd="0" presId="urn:microsoft.com/office/officeart/2008/layout/HorizontalMultiLevelHierarchy"/>
    <dgm:cxn modelId="{A782D9A9-CBBE-453E-809A-61C4F572D325}" type="presOf" srcId="{9E74BCEB-19B9-4EC1-AC8B-BD8AEFFC26B8}" destId="{56F1C3AF-54DF-4FC4-BAEF-350030A8A642}" srcOrd="1" destOrd="0" presId="urn:microsoft.com/office/officeart/2008/layout/HorizontalMultiLevelHierarchy"/>
    <dgm:cxn modelId="{AFF8381D-D034-4D28-A22E-FFE65578F41A}" type="presOf" srcId="{C51EBE15-3DA6-46D3-9FD6-82128DC1B25E}" destId="{A08268D0-5096-4FEC-A392-0857245D6AF4}" srcOrd="1" destOrd="0" presId="urn:microsoft.com/office/officeart/2008/layout/HorizontalMultiLevelHierarchy"/>
    <dgm:cxn modelId="{7D472DA9-C7D7-42E5-A3E7-D2F1C9477FD2}" type="presOf" srcId="{3255712F-B595-4EC5-8516-B0F78881D49C}" destId="{2BC27472-99AD-4FAB-A9B4-52B8E7654D8A}" srcOrd="0" destOrd="0" presId="urn:microsoft.com/office/officeart/2008/layout/HorizontalMultiLevelHierarchy"/>
    <dgm:cxn modelId="{498686C7-2588-40B6-96CA-871E998AF2D0}" srcId="{68AF65D5-AE0F-4411-A280-50E7988E0332}" destId="{A0990C29-10F3-4E8F-92CE-F7B7F6BF47C0}" srcOrd="2" destOrd="0" parTransId="{881AF1B8-37D1-4C3E-AADA-EB7C87233AD7}" sibTransId="{CEC5A8F6-FE59-4BE4-AB65-D0701028213B}"/>
    <dgm:cxn modelId="{60CEE83F-4C6B-4D0F-97D0-A128457EB790}" type="presOf" srcId="{FB1A9BE4-AC82-48B9-89F8-3DAE3735ED25}" destId="{CB39E4A8-1AF5-48D9-BB79-738DB617C72D}" srcOrd="1" destOrd="0" presId="urn:microsoft.com/office/officeart/2008/layout/HorizontalMultiLevelHierarchy"/>
    <dgm:cxn modelId="{CA7FB64C-E67F-4B40-822E-0E62FB59EEC1}" srcId="{E14520D2-BAC8-4DE5-98FC-527AD9199F5E}" destId="{68AF65D5-AE0F-4411-A280-50E7988E0332}" srcOrd="1" destOrd="0" parTransId="{9E74BCEB-19B9-4EC1-AC8B-BD8AEFFC26B8}" sibTransId="{A26794B7-062B-472B-8C1B-6111D292F774}"/>
    <dgm:cxn modelId="{E0FB17DA-DADD-4ABC-B60F-0CBACBC4F6DF}" type="presOf" srcId="{5E099991-08AC-4C0E-A483-BA089573E092}" destId="{06192D1D-691F-45E1-9EFA-8A523128C1A3}" srcOrd="0" destOrd="0" presId="urn:microsoft.com/office/officeart/2008/layout/HorizontalMultiLevelHierarchy"/>
    <dgm:cxn modelId="{0E351450-395C-4353-B9F6-73F3EA048470}" type="presOf" srcId="{0359E2D6-457E-40FF-80AD-6BD14F174FBB}" destId="{A3292E29-26D8-4AD4-B056-0BA99C4EA38D}" srcOrd="0" destOrd="0" presId="urn:microsoft.com/office/officeart/2008/layout/HorizontalMultiLevelHierarchy"/>
    <dgm:cxn modelId="{C182B453-60A0-4067-96AB-3623783BF54C}" type="presOf" srcId="{73D0686E-AA5D-4BD0-8998-4930341D4492}" destId="{FEF4547E-1A92-438D-B9AC-BF0E6409D6D3}" srcOrd="0" destOrd="0" presId="urn:microsoft.com/office/officeart/2008/layout/HorizontalMultiLevelHierarchy"/>
    <dgm:cxn modelId="{24C8C5D6-11A6-4D69-A17D-9395A87FCADE}" type="presOf" srcId="{9E74BCEB-19B9-4EC1-AC8B-BD8AEFFC26B8}" destId="{8A20F13C-95E5-4D06-AD88-27973BEF3E42}" srcOrd="0" destOrd="0" presId="urn:microsoft.com/office/officeart/2008/layout/HorizontalMultiLevelHierarchy"/>
    <dgm:cxn modelId="{E865D608-4D67-4095-9D87-4577767996C6}" type="presOf" srcId="{2C9E2E96-1576-4ACE-A484-D57E6FF684D0}" destId="{A6ED6847-C750-4977-80BA-C1386D851981}" srcOrd="1" destOrd="0" presId="urn:microsoft.com/office/officeart/2008/layout/HorizontalMultiLevelHierarchy"/>
    <dgm:cxn modelId="{459568AC-B55B-4F9B-87DB-338E095FF05A}" type="presOf" srcId="{881AF1B8-37D1-4C3E-AADA-EB7C87233AD7}" destId="{6D3E9224-09F3-4F51-943B-0C7FE8E2CF09}" srcOrd="0" destOrd="0" presId="urn:microsoft.com/office/officeart/2008/layout/HorizontalMultiLevelHierarchy"/>
    <dgm:cxn modelId="{0E57DE6A-6B02-4716-BA8A-DFAA7213E2D5}" type="presOf" srcId="{E14520D2-BAC8-4DE5-98FC-527AD9199F5E}" destId="{8DD95EA1-4F86-4E65-94F9-5C0DB3FE0EF3}" srcOrd="0" destOrd="0" presId="urn:microsoft.com/office/officeart/2008/layout/HorizontalMultiLevelHierarchy"/>
    <dgm:cxn modelId="{83999288-62B7-4DE8-AF09-E69E7A51EE10}" type="presOf" srcId="{CBBCCBBB-7E2F-4C19-8609-FA4F5442D52C}" destId="{49456E1E-CF78-42DA-92CB-C2609166A046}" srcOrd="0" destOrd="0" presId="urn:microsoft.com/office/officeart/2008/layout/HorizontalMultiLevelHierarchy"/>
    <dgm:cxn modelId="{4AE13B7F-5CCB-439F-9751-A8BABE48427D}" srcId="{89013FB3-154F-4D0E-8A81-8115FBC5E254}" destId="{879948CE-F11A-435F-99E6-84748466CC67}" srcOrd="0" destOrd="0" parTransId="{CBBCCBBB-7E2F-4C19-8609-FA4F5442D52C}" sibTransId="{02076CA4-67DA-436C-8562-F0A24D568B92}"/>
    <dgm:cxn modelId="{3E4D1073-B289-4320-AB55-1E6C5B9F17C7}" srcId="{0E74276B-6387-44BF-944C-958CDAB0F46F}" destId="{E14520D2-BAC8-4DE5-98FC-527AD9199F5E}" srcOrd="0" destOrd="0" parTransId="{F4EF6BF9-B12C-4EF5-8DB9-0137457B584C}" sibTransId="{F53A1624-27C2-4E4B-A19F-BB9EF33641BE}"/>
    <dgm:cxn modelId="{A6085E10-5801-413B-8A6A-C4DF57BF455B}" type="presOf" srcId="{94AC959A-CB44-48F7-9270-A072F2E61086}" destId="{8BA6BC7B-8226-4BF3-A43E-DEDAD823F6FF}" srcOrd="0" destOrd="0" presId="urn:microsoft.com/office/officeart/2008/layout/HorizontalMultiLevelHierarchy"/>
    <dgm:cxn modelId="{6B59CC36-ACD7-416A-8C47-6A27734C81CD}" type="presOf" srcId="{BF65D4BA-36FF-474D-943F-F2977D360CA3}" destId="{6D46473F-3A59-481F-8146-5C9650BADD07}" srcOrd="0" destOrd="0" presId="urn:microsoft.com/office/officeart/2008/layout/HorizontalMultiLevelHierarchy"/>
    <dgm:cxn modelId="{0BCA37F7-498F-4379-A1D6-86C76CC210BE}" type="presOf" srcId="{3255712F-B595-4EC5-8516-B0F78881D49C}" destId="{0DF0A383-0077-4E6D-A3F0-9C89EE1EAE2A}" srcOrd="1" destOrd="0" presId="urn:microsoft.com/office/officeart/2008/layout/HorizontalMultiLevelHierarchy"/>
    <dgm:cxn modelId="{E5C9467A-2A72-4D83-A117-D833DA7ADE84}" type="presOf" srcId="{879948CE-F11A-435F-99E6-84748466CC67}" destId="{2717EEA9-3EC5-4446-A0AC-11AEBC3B535A}" srcOrd="0" destOrd="0" presId="urn:microsoft.com/office/officeart/2008/layout/HorizontalMultiLevelHierarchy"/>
    <dgm:cxn modelId="{41321DE4-F1BB-4636-AA2F-EB15E4973487}" type="presOf" srcId="{0E74276B-6387-44BF-944C-958CDAB0F46F}" destId="{C090D64E-94D7-43C5-9A72-FA4D3D54D06F}" srcOrd="0" destOrd="0" presId="urn:microsoft.com/office/officeart/2008/layout/HorizontalMultiLevelHierarchy"/>
    <dgm:cxn modelId="{4D9D1BDE-D8A7-4FCA-9E8F-26787EF1CAA5}" type="presOf" srcId="{CBBCCBBB-7E2F-4C19-8609-FA4F5442D52C}" destId="{3AE3BFAE-F212-4137-95DF-7CAAD3F6CC07}" srcOrd="1" destOrd="0" presId="urn:microsoft.com/office/officeart/2008/layout/HorizontalMultiLevelHierarchy"/>
    <dgm:cxn modelId="{AE913B14-3BF9-4D94-AA96-9EE79F1C35CB}" srcId="{68AF65D5-AE0F-4411-A280-50E7988E0332}" destId="{F69BBD25-4A65-46D2-929A-90F24B394101}" srcOrd="0" destOrd="0" parTransId="{BF65D4BA-36FF-474D-943F-F2977D360CA3}" sibTransId="{7AF0A1EB-478F-4F90-B19B-BD2A6FEB50C8}"/>
    <dgm:cxn modelId="{91168DE9-93CC-45D8-9BA0-0603D1DDA7BB}" type="presOf" srcId="{7A0500C5-7A8B-403E-9A77-81A256BBAB19}" destId="{6297ADF9-B749-4437-8772-4CD806B1EC01}" srcOrd="0" destOrd="0" presId="urn:microsoft.com/office/officeart/2008/layout/HorizontalMultiLevelHierarchy"/>
    <dgm:cxn modelId="{5A6B716C-F796-497D-9342-05094D0E852D}" type="presOf" srcId="{B39823F9-8EE5-4873-AA14-B477860A06DF}" destId="{CC3241F5-F977-4842-8C22-1AD3FB2E3BE3}" srcOrd="0" destOrd="0" presId="urn:microsoft.com/office/officeart/2008/layout/HorizontalMultiLevelHierarchy"/>
    <dgm:cxn modelId="{4E12DA5F-4061-40DD-9674-CBD2746C8438}" type="presOf" srcId="{2AE45190-C121-4FDF-ADEC-545FA35FFF72}" destId="{DFD0C4BD-2409-4381-A77B-B95641869E75}" srcOrd="1" destOrd="0" presId="urn:microsoft.com/office/officeart/2008/layout/HorizontalMultiLevelHierarchy"/>
    <dgm:cxn modelId="{E92712C6-2F07-480F-9CB6-7A726EA28AE5}" type="presOf" srcId="{2C9E2E96-1576-4ACE-A484-D57E6FF684D0}" destId="{0D8830B2-2013-4EF7-AD86-6B30342DE14D}" srcOrd="0" destOrd="0" presId="urn:microsoft.com/office/officeart/2008/layout/HorizontalMultiLevelHierarchy"/>
    <dgm:cxn modelId="{104480F0-4E55-4D8D-B4E8-E47FCD99B34D}" srcId="{2F1822CE-2E25-46D1-A80A-8ACA42748E0E}" destId="{B39823F9-8EE5-4873-AA14-B477860A06DF}" srcOrd="0" destOrd="0" parTransId="{73D0686E-AA5D-4BD0-8998-4930341D4492}" sibTransId="{B072FDCF-6F61-478B-AC9D-FD8B0B6B2E60}"/>
    <dgm:cxn modelId="{6AC15A7D-157F-4E16-AA1C-A63FE2C2642C}" type="presOf" srcId="{1965C4A2-606D-4DCF-8BA9-385A8745BEBD}" destId="{4DDFD36F-132A-4888-A9EC-4CFD3ACB3652}" srcOrd="0" destOrd="0" presId="urn:microsoft.com/office/officeart/2008/layout/HorizontalMultiLevelHierarchy"/>
    <dgm:cxn modelId="{E04DBABC-7A3D-4597-A278-DE353AFAC9CB}" srcId="{68AF65D5-AE0F-4411-A280-50E7988E0332}" destId="{0359E2D6-457E-40FF-80AD-6BD14F174FBB}" srcOrd="1" destOrd="0" parTransId="{3255712F-B595-4EC5-8516-B0F78881D49C}" sibTransId="{2C5D251A-DFC4-4936-AC5C-DBD0D032958B}"/>
    <dgm:cxn modelId="{BE00B315-1BEE-4350-916E-38EAFC7EBDAE}" type="presOf" srcId="{F69BBD25-4A65-46D2-929A-90F24B394101}" destId="{4BF3343E-3503-41B3-93EC-9C1C4824DA16}" srcOrd="0" destOrd="0" presId="urn:microsoft.com/office/officeart/2008/layout/HorizontalMultiLevelHierarchy"/>
    <dgm:cxn modelId="{3EFD2F93-8B26-46C3-9688-FF8CC59FC664}" type="presOf" srcId="{A1CAA94D-55B4-4A94-8383-B8D68471D21E}" destId="{7E59A364-1786-4BBD-8B3F-8C0C23E0CBD1}" srcOrd="0" destOrd="0" presId="urn:microsoft.com/office/officeart/2008/layout/HorizontalMultiLevelHierarchy"/>
    <dgm:cxn modelId="{065E5192-7EDE-4AE0-AC20-CF2FE605FC8E}" type="presOf" srcId="{89013FB3-154F-4D0E-8A81-8115FBC5E254}" destId="{0B9790BD-0ED0-4172-BD92-FD0A8FFB74CD}" srcOrd="0" destOrd="0" presId="urn:microsoft.com/office/officeart/2008/layout/HorizontalMultiLevelHierarchy"/>
    <dgm:cxn modelId="{D08B1CD3-E7CD-483C-A2B1-F797CE4453F7}" type="presOf" srcId="{6807F1E7-82E8-464E-90D0-9AEA9F41B97C}" destId="{DB039F06-4FB9-4291-8964-AEF18D88E206}" srcOrd="0" destOrd="0" presId="urn:microsoft.com/office/officeart/2008/layout/HorizontalMultiLevelHierarchy"/>
    <dgm:cxn modelId="{B266BF14-2EDC-45FB-A329-9C7C9FA781AE}" type="presOf" srcId="{FC679777-4839-41E7-A823-294A0A536B83}" destId="{CA03C5D5-982C-4FF7-AAEF-73F2BB0FFE94}" srcOrd="0" destOrd="0" presId="urn:microsoft.com/office/officeart/2008/layout/HorizontalMultiLevelHierarchy"/>
    <dgm:cxn modelId="{08CDA6A8-CD36-4F1A-9D14-13DF5CD26BBE}" type="presOf" srcId="{A0990C29-10F3-4E8F-92CE-F7B7F6BF47C0}" destId="{52F18C61-B408-4100-92A0-4A21045CFC47}" srcOrd="0" destOrd="0" presId="urn:microsoft.com/office/officeart/2008/layout/HorizontalMultiLevelHierarchy"/>
    <dgm:cxn modelId="{A8175A5E-1A99-4E8C-AB35-A4A4063F975A}" type="presOf" srcId="{830D35A5-74E9-46F2-9150-F3BDAD8E16EF}" destId="{A26D6425-D279-43B9-9DB6-7EA75697503D}" srcOrd="1" destOrd="0" presId="urn:microsoft.com/office/officeart/2008/layout/HorizontalMultiLevelHierarchy"/>
    <dgm:cxn modelId="{F571E2EB-D523-4708-BFC4-67F2D1474895}" type="presOf" srcId="{68AF65D5-AE0F-4411-A280-50E7988E0332}" destId="{878C9DBF-F2BC-4598-8E84-5F4EFBFD0FAC}" srcOrd="0" destOrd="0" presId="urn:microsoft.com/office/officeart/2008/layout/HorizontalMultiLevelHierarchy"/>
    <dgm:cxn modelId="{53A4A844-A2B5-4747-B882-6FE5F2AA77A6}" type="presOf" srcId="{2F1822CE-2E25-46D1-A80A-8ACA42748E0E}" destId="{CA0E20A3-4420-43E7-96F6-7FC763F0CA86}" srcOrd="0" destOrd="0" presId="urn:microsoft.com/office/officeart/2008/layout/HorizontalMultiLevelHierarchy"/>
    <dgm:cxn modelId="{3F40A285-48CA-410D-BA85-0BD8A750174F}" srcId="{959C434E-543A-4E1C-9047-EADB5F62466F}" destId="{5E099991-08AC-4C0E-A483-BA089573E092}" srcOrd="0" destOrd="0" parTransId="{830D35A5-74E9-46F2-9150-F3BDAD8E16EF}" sibTransId="{2938883C-A0B3-4A40-815F-A9322F2B78E2}"/>
    <dgm:cxn modelId="{B91DBA57-1337-4BF8-BFF9-B9D765F99DA0}" type="presOf" srcId="{73D0686E-AA5D-4BD0-8998-4930341D4492}" destId="{02D9859B-6294-4C72-909E-97FC7560936F}" srcOrd="1" destOrd="0" presId="urn:microsoft.com/office/officeart/2008/layout/HorizontalMultiLevelHierarchy"/>
    <dgm:cxn modelId="{0983FE11-6EC7-4D9E-818F-C8F440150688}" srcId="{959C434E-543A-4E1C-9047-EADB5F62466F}" destId="{94AC959A-CB44-48F7-9270-A072F2E61086}" srcOrd="2" destOrd="0" parTransId="{FB1A9BE4-AC82-48B9-89F8-3DAE3735ED25}" sibTransId="{74E04D3B-54EB-4A67-8F7B-9812CE68ADF9}"/>
    <dgm:cxn modelId="{9740DE4F-320A-4FDB-8AD0-CE22E349AC9A}" type="presOf" srcId="{30C2D8D6-1C64-4A23-A400-560ADC104939}" destId="{7848B06C-AF6B-459B-A5AC-3700C0525DC6}" srcOrd="0" destOrd="0" presId="urn:microsoft.com/office/officeart/2008/layout/HorizontalMultiLevelHierarchy"/>
    <dgm:cxn modelId="{4FA51086-6C36-4AB3-9189-6E74E547B481}" type="presOf" srcId="{BF65D4BA-36FF-474D-943F-F2977D360CA3}" destId="{0E09DBA0-8B6D-431D-B1E7-6F04CDCC8F0E}" srcOrd="1" destOrd="0" presId="urn:microsoft.com/office/officeart/2008/layout/HorizontalMultiLevelHierarchy"/>
    <dgm:cxn modelId="{96469F7F-A79D-42F7-9A18-1BE13D9080E3}" type="presOf" srcId="{FB1A9BE4-AC82-48B9-89F8-3DAE3735ED25}" destId="{FB69DE44-A91A-45F6-85C1-1C60BF27FE0B}" srcOrd="0" destOrd="0" presId="urn:microsoft.com/office/officeart/2008/layout/HorizontalMultiLevelHierarchy"/>
    <dgm:cxn modelId="{CB02432A-3B41-41FD-9D2E-B7B2AA641C7B}" type="presOf" srcId="{959C434E-543A-4E1C-9047-EADB5F62466F}" destId="{3ED75A0C-ECB6-43EE-948A-8962FF3FE745}" srcOrd="0" destOrd="0" presId="urn:microsoft.com/office/officeart/2008/layout/HorizontalMultiLevelHierarchy"/>
    <dgm:cxn modelId="{AEEBD6E4-E5D0-4FA4-ACF0-5F4CFB2F1F97}" srcId="{E14520D2-BAC8-4DE5-98FC-527AD9199F5E}" destId="{959C434E-543A-4E1C-9047-EADB5F62466F}" srcOrd="2" destOrd="0" parTransId="{7A0500C5-7A8B-403E-9A77-81A256BBAB19}" sibTransId="{02C6DDC6-2B05-41E6-8ABE-5C6726CF58F1}"/>
    <dgm:cxn modelId="{171B9B78-586B-41AF-8DFE-66A0FEC6C9FC}" type="presOf" srcId="{897C53F1-9A4B-4083-980B-C027711F53B8}" destId="{17B610E7-C135-467F-BAE1-E07F660C2271}" srcOrd="1" destOrd="0" presId="urn:microsoft.com/office/officeart/2008/layout/HorizontalMultiLevelHierarchy"/>
    <dgm:cxn modelId="{AEFC4728-8E4E-4DBD-AE3F-79E014AE0534}" srcId="{E14520D2-BAC8-4DE5-98FC-527AD9199F5E}" destId="{89013FB3-154F-4D0E-8A81-8115FBC5E254}" srcOrd="3" destOrd="0" parTransId="{A1CAA94D-55B4-4A94-8383-B8D68471D21E}" sibTransId="{1BAAB5CC-9B2E-437A-A42B-2EE9940CDB95}"/>
    <dgm:cxn modelId="{3ED8FFBE-DD23-4527-B8EF-737EF3D29BE6}" type="presOf" srcId="{881AF1B8-37D1-4C3E-AADA-EB7C87233AD7}" destId="{C32C926E-FBC5-4CFD-B50C-EFC62CF29D16}" srcOrd="1" destOrd="0" presId="urn:microsoft.com/office/officeart/2008/layout/HorizontalMultiLevelHierarchy"/>
    <dgm:cxn modelId="{58F0B673-EE8B-4041-A586-ABB398F7FCC2}" srcId="{FC679777-4839-41E7-A823-294A0A536B83}" destId="{6807F1E7-82E8-464E-90D0-9AEA9F41B97C}" srcOrd="0" destOrd="0" parTransId="{2AE45190-C121-4FDF-ADEC-545FA35FFF72}" sibTransId="{57F99678-934A-4BA7-9B6E-FA97B2F410B8}"/>
    <dgm:cxn modelId="{A6DC6B61-8A6D-45F2-8C2B-13D5438A21B0}" srcId="{2F1822CE-2E25-46D1-A80A-8ACA42748E0E}" destId="{046C7D01-C9A0-435C-9FB2-D7AB0A5B7D3C}" srcOrd="1" destOrd="0" parTransId="{C51EBE15-3DA6-46D3-9FD6-82128DC1B25E}" sibTransId="{0659578C-EE81-4A8C-8A2A-C561A6EC3288}"/>
    <dgm:cxn modelId="{F848155B-76FD-4097-B34C-4B2FF1810E76}" type="presOf" srcId="{7A0500C5-7A8B-403E-9A77-81A256BBAB19}" destId="{64C402B0-BC22-47E6-8C20-98601F4AE400}" srcOrd="1" destOrd="0" presId="urn:microsoft.com/office/officeart/2008/layout/HorizontalMultiLevelHierarchy"/>
    <dgm:cxn modelId="{6F35BA01-F83F-4D72-9DA9-7353E897A151}" type="presParOf" srcId="{C090D64E-94D7-43C5-9A72-FA4D3D54D06F}" destId="{0F151D1D-C1C5-41FE-9648-57E9A5BCCCC4}" srcOrd="0" destOrd="0" presId="urn:microsoft.com/office/officeart/2008/layout/HorizontalMultiLevelHierarchy"/>
    <dgm:cxn modelId="{692B7441-35E7-4C50-A1AB-A3581B16CCDB}" type="presParOf" srcId="{0F151D1D-C1C5-41FE-9648-57E9A5BCCCC4}" destId="{8DD95EA1-4F86-4E65-94F9-5C0DB3FE0EF3}" srcOrd="0" destOrd="0" presId="urn:microsoft.com/office/officeart/2008/layout/HorizontalMultiLevelHierarchy"/>
    <dgm:cxn modelId="{05360D07-5C90-4115-BFEA-7CBB244E481E}" type="presParOf" srcId="{0F151D1D-C1C5-41FE-9648-57E9A5BCCCC4}" destId="{9EC7161F-8C82-485D-9889-E4FB2237EA5A}" srcOrd="1" destOrd="0" presId="urn:microsoft.com/office/officeart/2008/layout/HorizontalMultiLevelHierarchy"/>
    <dgm:cxn modelId="{F5F42DCE-D9CF-4C5B-AFB9-ABC4DA17AC50}" type="presParOf" srcId="{9EC7161F-8C82-485D-9889-E4FB2237EA5A}" destId="{B0479906-2345-4489-BCF7-E01058790036}" srcOrd="0" destOrd="0" presId="urn:microsoft.com/office/officeart/2008/layout/HorizontalMultiLevelHierarchy"/>
    <dgm:cxn modelId="{A4711AE9-6D7D-4CB2-9771-994A97F1A006}" type="presParOf" srcId="{B0479906-2345-4489-BCF7-E01058790036}" destId="{17B610E7-C135-467F-BAE1-E07F660C2271}" srcOrd="0" destOrd="0" presId="urn:microsoft.com/office/officeart/2008/layout/HorizontalMultiLevelHierarchy"/>
    <dgm:cxn modelId="{A275E715-51B7-460D-97D1-7AE6184A6D25}" type="presParOf" srcId="{9EC7161F-8C82-485D-9889-E4FB2237EA5A}" destId="{59B3C634-ADEA-46BE-9DD7-8F92486C5C56}" srcOrd="1" destOrd="0" presId="urn:microsoft.com/office/officeart/2008/layout/HorizontalMultiLevelHierarchy"/>
    <dgm:cxn modelId="{BCECEDC8-B601-4FC5-894C-EABFD65EE903}" type="presParOf" srcId="{59B3C634-ADEA-46BE-9DD7-8F92486C5C56}" destId="{CA0E20A3-4420-43E7-96F6-7FC763F0CA86}" srcOrd="0" destOrd="0" presId="urn:microsoft.com/office/officeart/2008/layout/HorizontalMultiLevelHierarchy"/>
    <dgm:cxn modelId="{CB5E3632-5FFE-4E0D-81EB-9F8E29CA021D}" type="presParOf" srcId="{59B3C634-ADEA-46BE-9DD7-8F92486C5C56}" destId="{EDB380C1-272A-4340-8E40-4D7E7211A329}" srcOrd="1" destOrd="0" presId="urn:microsoft.com/office/officeart/2008/layout/HorizontalMultiLevelHierarchy"/>
    <dgm:cxn modelId="{6A52C25D-8EE2-4787-81C5-ECD0E9E0597D}" type="presParOf" srcId="{EDB380C1-272A-4340-8E40-4D7E7211A329}" destId="{FEF4547E-1A92-438D-B9AC-BF0E6409D6D3}" srcOrd="0" destOrd="0" presId="urn:microsoft.com/office/officeart/2008/layout/HorizontalMultiLevelHierarchy"/>
    <dgm:cxn modelId="{A1F8F02A-8087-4386-BEB4-106A38BEF258}" type="presParOf" srcId="{FEF4547E-1A92-438D-B9AC-BF0E6409D6D3}" destId="{02D9859B-6294-4C72-909E-97FC7560936F}" srcOrd="0" destOrd="0" presId="urn:microsoft.com/office/officeart/2008/layout/HorizontalMultiLevelHierarchy"/>
    <dgm:cxn modelId="{9DD46221-C097-43C6-9D6B-9314781131D2}" type="presParOf" srcId="{EDB380C1-272A-4340-8E40-4D7E7211A329}" destId="{049B343F-FD5A-4D92-AFCF-B8B607805198}" srcOrd="1" destOrd="0" presId="urn:microsoft.com/office/officeart/2008/layout/HorizontalMultiLevelHierarchy"/>
    <dgm:cxn modelId="{4D62E94C-7B50-404A-B5F8-96C1D758483A}" type="presParOf" srcId="{049B343F-FD5A-4D92-AFCF-B8B607805198}" destId="{CC3241F5-F977-4842-8C22-1AD3FB2E3BE3}" srcOrd="0" destOrd="0" presId="urn:microsoft.com/office/officeart/2008/layout/HorizontalMultiLevelHierarchy"/>
    <dgm:cxn modelId="{AC4F2EFE-0109-4D61-9946-72F6649F77FC}" type="presParOf" srcId="{049B343F-FD5A-4D92-AFCF-B8B607805198}" destId="{73697E1E-8D18-44EC-9DBA-A0C183BD5ABD}" srcOrd="1" destOrd="0" presId="urn:microsoft.com/office/officeart/2008/layout/HorizontalMultiLevelHierarchy"/>
    <dgm:cxn modelId="{DC3B7EDE-1BCC-41F7-BBF1-1A21A98DC908}" type="presParOf" srcId="{EDB380C1-272A-4340-8E40-4D7E7211A329}" destId="{27C0BB8B-9134-48B0-8BCA-7BEB8FE4C654}" srcOrd="2" destOrd="0" presId="urn:microsoft.com/office/officeart/2008/layout/HorizontalMultiLevelHierarchy"/>
    <dgm:cxn modelId="{5223C03D-26D8-4B34-BE2A-00D2DA832554}" type="presParOf" srcId="{27C0BB8B-9134-48B0-8BCA-7BEB8FE4C654}" destId="{A08268D0-5096-4FEC-A392-0857245D6AF4}" srcOrd="0" destOrd="0" presId="urn:microsoft.com/office/officeart/2008/layout/HorizontalMultiLevelHierarchy"/>
    <dgm:cxn modelId="{32B3C9B9-3924-47BB-85E9-F2F9DA00E36B}" type="presParOf" srcId="{EDB380C1-272A-4340-8E40-4D7E7211A329}" destId="{F3CD4346-F124-4AA8-9E56-F53EAB9F4790}" srcOrd="3" destOrd="0" presId="urn:microsoft.com/office/officeart/2008/layout/HorizontalMultiLevelHierarchy"/>
    <dgm:cxn modelId="{6FB814EF-D531-4A4F-A88A-7D26AFDFD089}" type="presParOf" srcId="{F3CD4346-F124-4AA8-9E56-F53EAB9F4790}" destId="{07473740-9EE8-445E-869D-2AB1013CD19B}" srcOrd="0" destOrd="0" presId="urn:microsoft.com/office/officeart/2008/layout/HorizontalMultiLevelHierarchy"/>
    <dgm:cxn modelId="{C2C37CA3-49A3-45B5-B26A-0A24D4416470}" type="presParOf" srcId="{F3CD4346-F124-4AA8-9E56-F53EAB9F4790}" destId="{0E3555AF-84D9-472C-BA63-FEA96AD3EDB3}" srcOrd="1" destOrd="0" presId="urn:microsoft.com/office/officeart/2008/layout/HorizontalMultiLevelHierarchy"/>
    <dgm:cxn modelId="{A66E107E-67E0-4385-B08B-E1B36F666B90}" type="presParOf" srcId="{9EC7161F-8C82-485D-9889-E4FB2237EA5A}" destId="{8A20F13C-95E5-4D06-AD88-27973BEF3E42}" srcOrd="2" destOrd="0" presId="urn:microsoft.com/office/officeart/2008/layout/HorizontalMultiLevelHierarchy"/>
    <dgm:cxn modelId="{23A40FD3-A7EA-4CC2-A7F4-DC4AFDC1E4D0}" type="presParOf" srcId="{8A20F13C-95E5-4D06-AD88-27973BEF3E42}" destId="{56F1C3AF-54DF-4FC4-BAEF-350030A8A642}" srcOrd="0" destOrd="0" presId="urn:microsoft.com/office/officeart/2008/layout/HorizontalMultiLevelHierarchy"/>
    <dgm:cxn modelId="{02824F07-A36F-423D-BBF5-BBC5EA953DB5}" type="presParOf" srcId="{9EC7161F-8C82-485D-9889-E4FB2237EA5A}" destId="{EE5225FA-F3D4-4694-B5A9-165F9F3F6CB9}" srcOrd="3" destOrd="0" presId="urn:microsoft.com/office/officeart/2008/layout/HorizontalMultiLevelHierarchy"/>
    <dgm:cxn modelId="{46D0D2DE-2F2B-4356-A745-B93B47A9F1F9}" type="presParOf" srcId="{EE5225FA-F3D4-4694-B5A9-165F9F3F6CB9}" destId="{878C9DBF-F2BC-4598-8E84-5F4EFBFD0FAC}" srcOrd="0" destOrd="0" presId="urn:microsoft.com/office/officeart/2008/layout/HorizontalMultiLevelHierarchy"/>
    <dgm:cxn modelId="{FD3F0FFA-5AA7-4567-81E0-CD203B88D543}" type="presParOf" srcId="{EE5225FA-F3D4-4694-B5A9-165F9F3F6CB9}" destId="{C1078288-9F8E-4E0D-BD95-DEFC7239D3CE}" srcOrd="1" destOrd="0" presId="urn:microsoft.com/office/officeart/2008/layout/HorizontalMultiLevelHierarchy"/>
    <dgm:cxn modelId="{9F6BDD6C-7C4E-45A9-9CAD-D16DEE99BA45}" type="presParOf" srcId="{C1078288-9F8E-4E0D-BD95-DEFC7239D3CE}" destId="{6D46473F-3A59-481F-8146-5C9650BADD07}" srcOrd="0" destOrd="0" presId="urn:microsoft.com/office/officeart/2008/layout/HorizontalMultiLevelHierarchy"/>
    <dgm:cxn modelId="{F2ECB5FB-BC74-4C47-83E2-6C72C0C8EA0B}" type="presParOf" srcId="{6D46473F-3A59-481F-8146-5C9650BADD07}" destId="{0E09DBA0-8B6D-431D-B1E7-6F04CDCC8F0E}" srcOrd="0" destOrd="0" presId="urn:microsoft.com/office/officeart/2008/layout/HorizontalMultiLevelHierarchy"/>
    <dgm:cxn modelId="{5F1CA3B9-AE4B-4E25-A147-68AE29622011}" type="presParOf" srcId="{C1078288-9F8E-4E0D-BD95-DEFC7239D3CE}" destId="{26FF0E42-0B5C-4363-A2B3-1AE235BE0EAE}" srcOrd="1" destOrd="0" presId="urn:microsoft.com/office/officeart/2008/layout/HorizontalMultiLevelHierarchy"/>
    <dgm:cxn modelId="{D1CD5EB7-AC5F-4274-8846-CCB4ABB5F424}" type="presParOf" srcId="{26FF0E42-0B5C-4363-A2B3-1AE235BE0EAE}" destId="{4BF3343E-3503-41B3-93EC-9C1C4824DA16}" srcOrd="0" destOrd="0" presId="urn:microsoft.com/office/officeart/2008/layout/HorizontalMultiLevelHierarchy"/>
    <dgm:cxn modelId="{69284247-C0C1-4A22-BCB4-C2B853D711D3}" type="presParOf" srcId="{26FF0E42-0B5C-4363-A2B3-1AE235BE0EAE}" destId="{AF6C171A-3F32-4E11-ABBE-BD15233AA7BD}" srcOrd="1" destOrd="0" presId="urn:microsoft.com/office/officeart/2008/layout/HorizontalMultiLevelHierarchy"/>
    <dgm:cxn modelId="{0E8A2117-4183-4D9E-B5F0-C390D720FAB0}" type="presParOf" srcId="{C1078288-9F8E-4E0D-BD95-DEFC7239D3CE}" destId="{2BC27472-99AD-4FAB-A9B4-52B8E7654D8A}" srcOrd="2" destOrd="0" presId="urn:microsoft.com/office/officeart/2008/layout/HorizontalMultiLevelHierarchy"/>
    <dgm:cxn modelId="{78CA90DC-5613-4632-95E8-52B2CF282AB1}" type="presParOf" srcId="{2BC27472-99AD-4FAB-A9B4-52B8E7654D8A}" destId="{0DF0A383-0077-4E6D-A3F0-9C89EE1EAE2A}" srcOrd="0" destOrd="0" presId="urn:microsoft.com/office/officeart/2008/layout/HorizontalMultiLevelHierarchy"/>
    <dgm:cxn modelId="{EBDDE2F0-2DF2-4128-8EBF-8CA27C0F7BF0}" type="presParOf" srcId="{C1078288-9F8E-4E0D-BD95-DEFC7239D3CE}" destId="{10E07CE1-5034-41FB-9F45-E05C474F2684}" srcOrd="3" destOrd="0" presId="urn:microsoft.com/office/officeart/2008/layout/HorizontalMultiLevelHierarchy"/>
    <dgm:cxn modelId="{1B43BB33-978B-4B52-9B11-61868EC161D9}" type="presParOf" srcId="{10E07CE1-5034-41FB-9F45-E05C474F2684}" destId="{A3292E29-26D8-4AD4-B056-0BA99C4EA38D}" srcOrd="0" destOrd="0" presId="urn:microsoft.com/office/officeart/2008/layout/HorizontalMultiLevelHierarchy"/>
    <dgm:cxn modelId="{7041DF91-31C5-4668-850D-C6B9DC5D39A5}" type="presParOf" srcId="{10E07CE1-5034-41FB-9F45-E05C474F2684}" destId="{24C2912A-587E-43C3-A954-588862219EC3}" srcOrd="1" destOrd="0" presId="urn:microsoft.com/office/officeart/2008/layout/HorizontalMultiLevelHierarchy"/>
    <dgm:cxn modelId="{96C59E24-BD73-481A-9F47-1417D05B3FE8}" type="presParOf" srcId="{C1078288-9F8E-4E0D-BD95-DEFC7239D3CE}" destId="{6D3E9224-09F3-4F51-943B-0C7FE8E2CF09}" srcOrd="4" destOrd="0" presId="urn:microsoft.com/office/officeart/2008/layout/HorizontalMultiLevelHierarchy"/>
    <dgm:cxn modelId="{BB3C0484-BB23-4EDF-8528-1C7E7ED826E8}" type="presParOf" srcId="{6D3E9224-09F3-4F51-943B-0C7FE8E2CF09}" destId="{C32C926E-FBC5-4CFD-B50C-EFC62CF29D16}" srcOrd="0" destOrd="0" presId="urn:microsoft.com/office/officeart/2008/layout/HorizontalMultiLevelHierarchy"/>
    <dgm:cxn modelId="{3DAC737E-2713-411B-949C-0498B0D81276}" type="presParOf" srcId="{C1078288-9F8E-4E0D-BD95-DEFC7239D3CE}" destId="{D10048D4-7041-4FFF-A71F-4AB99836B416}" srcOrd="5" destOrd="0" presId="urn:microsoft.com/office/officeart/2008/layout/HorizontalMultiLevelHierarchy"/>
    <dgm:cxn modelId="{1E3310D4-A53C-4DCE-8834-327C6B0352EB}" type="presParOf" srcId="{D10048D4-7041-4FFF-A71F-4AB99836B416}" destId="{52F18C61-B408-4100-92A0-4A21045CFC47}" srcOrd="0" destOrd="0" presId="urn:microsoft.com/office/officeart/2008/layout/HorizontalMultiLevelHierarchy"/>
    <dgm:cxn modelId="{20B17861-18F5-4940-ABF5-A1C551710C31}" type="presParOf" srcId="{D10048D4-7041-4FFF-A71F-4AB99836B416}" destId="{9302F3C8-BBC2-40FD-8A04-6B6D49D7BC26}" srcOrd="1" destOrd="0" presId="urn:microsoft.com/office/officeart/2008/layout/HorizontalMultiLevelHierarchy"/>
    <dgm:cxn modelId="{62ADE60F-3DF1-45F4-8AD0-F0BD5EADC05E}" type="presParOf" srcId="{9EC7161F-8C82-485D-9889-E4FB2237EA5A}" destId="{6297ADF9-B749-4437-8772-4CD806B1EC01}" srcOrd="4" destOrd="0" presId="urn:microsoft.com/office/officeart/2008/layout/HorizontalMultiLevelHierarchy"/>
    <dgm:cxn modelId="{7788ED50-050C-4C22-9FDB-CB58ED45C8CE}" type="presParOf" srcId="{6297ADF9-B749-4437-8772-4CD806B1EC01}" destId="{64C402B0-BC22-47E6-8C20-98601F4AE400}" srcOrd="0" destOrd="0" presId="urn:microsoft.com/office/officeart/2008/layout/HorizontalMultiLevelHierarchy"/>
    <dgm:cxn modelId="{705A9698-1609-4408-A4E8-59C78E057939}" type="presParOf" srcId="{9EC7161F-8C82-485D-9889-E4FB2237EA5A}" destId="{5C6CED47-40E7-4260-BA5C-13155BDDEF24}" srcOrd="5" destOrd="0" presId="urn:microsoft.com/office/officeart/2008/layout/HorizontalMultiLevelHierarchy"/>
    <dgm:cxn modelId="{E01A7AA4-F0C0-4929-A605-7B98C0ACC726}" type="presParOf" srcId="{5C6CED47-40E7-4260-BA5C-13155BDDEF24}" destId="{3ED75A0C-ECB6-43EE-948A-8962FF3FE745}" srcOrd="0" destOrd="0" presId="urn:microsoft.com/office/officeart/2008/layout/HorizontalMultiLevelHierarchy"/>
    <dgm:cxn modelId="{3B80A558-1AA2-4B80-8590-006DFE402DE0}" type="presParOf" srcId="{5C6CED47-40E7-4260-BA5C-13155BDDEF24}" destId="{5B2DD18F-E378-43A6-9DB4-03BE16BB96F4}" srcOrd="1" destOrd="0" presId="urn:microsoft.com/office/officeart/2008/layout/HorizontalMultiLevelHierarchy"/>
    <dgm:cxn modelId="{DBEA943A-9653-4EC1-837D-ADE9B214314B}" type="presParOf" srcId="{5B2DD18F-E378-43A6-9DB4-03BE16BB96F4}" destId="{9FC283A2-8DAB-4C60-B453-C6E0AB123838}" srcOrd="0" destOrd="0" presId="urn:microsoft.com/office/officeart/2008/layout/HorizontalMultiLevelHierarchy"/>
    <dgm:cxn modelId="{687CC78A-A76C-409D-82CD-80794364E501}" type="presParOf" srcId="{9FC283A2-8DAB-4C60-B453-C6E0AB123838}" destId="{A26D6425-D279-43B9-9DB6-7EA75697503D}" srcOrd="0" destOrd="0" presId="urn:microsoft.com/office/officeart/2008/layout/HorizontalMultiLevelHierarchy"/>
    <dgm:cxn modelId="{E771A458-9EA6-4DFC-AA8E-D3D60C85AE63}" type="presParOf" srcId="{5B2DD18F-E378-43A6-9DB4-03BE16BB96F4}" destId="{A8522366-44AA-4B3F-915F-8DC22B2261B6}" srcOrd="1" destOrd="0" presId="urn:microsoft.com/office/officeart/2008/layout/HorizontalMultiLevelHierarchy"/>
    <dgm:cxn modelId="{C45D7EB5-154D-40ED-85CF-12AD1179D3FD}" type="presParOf" srcId="{A8522366-44AA-4B3F-915F-8DC22B2261B6}" destId="{06192D1D-691F-45E1-9EFA-8A523128C1A3}" srcOrd="0" destOrd="0" presId="urn:microsoft.com/office/officeart/2008/layout/HorizontalMultiLevelHierarchy"/>
    <dgm:cxn modelId="{917A2D13-C64A-4965-9EF3-0CD1577A72A3}" type="presParOf" srcId="{A8522366-44AA-4B3F-915F-8DC22B2261B6}" destId="{670554B9-D0B0-4E5A-ABB7-691B3699A8C1}" srcOrd="1" destOrd="0" presId="urn:microsoft.com/office/officeart/2008/layout/HorizontalMultiLevelHierarchy"/>
    <dgm:cxn modelId="{22645522-DDB1-435B-9CC0-3AF710D5BA89}" type="presParOf" srcId="{5B2DD18F-E378-43A6-9DB4-03BE16BB96F4}" destId="{0D8830B2-2013-4EF7-AD86-6B30342DE14D}" srcOrd="2" destOrd="0" presId="urn:microsoft.com/office/officeart/2008/layout/HorizontalMultiLevelHierarchy"/>
    <dgm:cxn modelId="{69947868-560E-4848-B0A3-0EFE2F745CF4}" type="presParOf" srcId="{0D8830B2-2013-4EF7-AD86-6B30342DE14D}" destId="{A6ED6847-C750-4977-80BA-C1386D851981}" srcOrd="0" destOrd="0" presId="urn:microsoft.com/office/officeart/2008/layout/HorizontalMultiLevelHierarchy"/>
    <dgm:cxn modelId="{C103DB74-64B0-47B2-825B-BBC9294A0647}" type="presParOf" srcId="{5B2DD18F-E378-43A6-9DB4-03BE16BB96F4}" destId="{118B9725-64AF-4676-B99A-F4940DE5B95A}" srcOrd="3" destOrd="0" presId="urn:microsoft.com/office/officeart/2008/layout/HorizontalMultiLevelHierarchy"/>
    <dgm:cxn modelId="{EF74F243-E033-4874-85FD-83B4E4DAF1CF}" type="presParOf" srcId="{118B9725-64AF-4676-B99A-F4940DE5B95A}" destId="{4DDFD36F-132A-4888-A9EC-4CFD3ACB3652}" srcOrd="0" destOrd="0" presId="urn:microsoft.com/office/officeart/2008/layout/HorizontalMultiLevelHierarchy"/>
    <dgm:cxn modelId="{F1083ADF-30D0-4ACB-A303-2C1045C612CB}" type="presParOf" srcId="{118B9725-64AF-4676-B99A-F4940DE5B95A}" destId="{693DA419-293D-4022-BE43-0FE299BE2F2D}" srcOrd="1" destOrd="0" presId="urn:microsoft.com/office/officeart/2008/layout/HorizontalMultiLevelHierarchy"/>
    <dgm:cxn modelId="{DDB7A78B-6FD3-456E-8B7B-5816172B90E5}" type="presParOf" srcId="{5B2DD18F-E378-43A6-9DB4-03BE16BB96F4}" destId="{FB69DE44-A91A-45F6-85C1-1C60BF27FE0B}" srcOrd="4" destOrd="0" presId="urn:microsoft.com/office/officeart/2008/layout/HorizontalMultiLevelHierarchy"/>
    <dgm:cxn modelId="{B7D77DE6-7E89-4E50-B474-6C8011B7F67E}" type="presParOf" srcId="{FB69DE44-A91A-45F6-85C1-1C60BF27FE0B}" destId="{CB39E4A8-1AF5-48D9-BB79-738DB617C72D}" srcOrd="0" destOrd="0" presId="urn:microsoft.com/office/officeart/2008/layout/HorizontalMultiLevelHierarchy"/>
    <dgm:cxn modelId="{6FFD37D3-E2A7-41F1-9BD4-12F1F6E1B666}" type="presParOf" srcId="{5B2DD18F-E378-43A6-9DB4-03BE16BB96F4}" destId="{9EEE2E60-5A3F-43D1-A96D-C61E5758315C}" srcOrd="5" destOrd="0" presId="urn:microsoft.com/office/officeart/2008/layout/HorizontalMultiLevelHierarchy"/>
    <dgm:cxn modelId="{8446BD7F-2BA8-41C4-8316-7A1A744B4380}" type="presParOf" srcId="{9EEE2E60-5A3F-43D1-A96D-C61E5758315C}" destId="{8BA6BC7B-8226-4BF3-A43E-DEDAD823F6FF}" srcOrd="0" destOrd="0" presId="urn:microsoft.com/office/officeart/2008/layout/HorizontalMultiLevelHierarchy"/>
    <dgm:cxn modelId="{B5D77309-B925-40A8-9B0C-A3C5E7CD743C}" type="presParOf" srcId="{9EEE2E60-5A3F-43D1-A96D-C61E5758315C}" destId="{9687E8E7-E845-4622-AB4D-7F566F8B3AEF}" srcOrd="1" destOrd="0" presId="urn:microsoft.com/office/officeart/2008/layout/HorizontalMultiLevelHierarchy"/>
    <dgm:cxn modelId="{AD5FDA81-B271-488F-B251-1C2F2B1B095A}" type="presParOf" srcId="{9EC7161F-8C82-485D-9889-E4FB2237EA5A}" destId="{7E59A364-1786-4BBD-8B3F-8C0C23E0CBD1}" srcOrd="6" destOrd="0" presId="urn:microsoft.com/office/officeart/2008/layout/HorizontalMultiLevelHierarchy"/>
    <dgm:cxn modelId="{4B08392C-4833-4CE1-86B9-4EF36F761A8D}" type="presParOf" srcId="{7E59A364-1786-4BBD-8B3F-8C0C23E0CBD1}" destId="{B8CC51F9-1209-46A3-8D44-40F67013F1CB}" srcOrd="0" destOrd="0" presId="urn:microsoft.com/office/officeart/2008/layout/HorizontalMultiLevelHierarchy"/>
    <dgm:cxn modelId="{F53D8765-585E-4A61-8A83-F1DA20707DE1}" type="presParOf" srcId="{9EC7161F-8C82-485D-9889-E4FB2237EA5A}" destId="{A445BA81-A9F6-4A7D-B321-13306162E5D3}" srcOrd="7" destOrd="0" presId="urn:microsoft.com/office/officeart/2008/layout/HorizontalMultiLevelHierarchy"/>
    <dgm:cxn modelId="{5CD41A73-72DA-4EBA-9D9C-DC6F8DBAECE6}" type="presParOf" srcId="{A445BA81-A9F6-4A7D-B321-13306162E5D3}" destId="{0B9790BD-0ED0-4172-BD92-FD0A8FFB74CD}" srcOrd="0" destOrd="0" presId="urn:microsoft.com/office/officeart/2008/layout/HorizontalMultiLevelHierarchy"/>
    <dgm:cxn modelId="{B83E18AC-1D48-437B-9A90-96F14423F412}" type="presParOf" srcId="{A445BA81-A9F6-4A7D-B321-13306162E5D3}" destId="{7B323937-6A20-4206-BD5A-8E5ADAB75315}" srcOrd="1" destOrd="0" presId="urn:microsoft.com/office/officeart/2008/layout/HorizontalMultiLevelHierarchy"/>
    <dgm:cxn modelId="{83D59B16-30A5-47DE-94C4-88A9B14297CE}" type="presParOf" srcId="{7B323937-6A20-4206-BD5A-8E5ADAB75315}" destId="{49456E1E-CF78-42DA-92CB-C2609166A046}" srcOrd="0" destOrd="0" presId="urn:microsoft.com/office/officeart/2008/layout/HorizontalMultiLevelHierarchy"/>
    <dgm:cxn modelId="{B9ED7884-63F8-4280-9528-008CF7EEA5CE}" type="presParOf" srcId="{49456E1E-CF78-42DA-92CB-C2609166A046}" destId="{3AE3BFAE-F212-4137-95DF-7CAAD3F6CC07}" srcOrd="0" destOrd="0" presId="urn:microsoft.com/office/officeart/2008/layout/HorizontalMultiLevelHierarchy"/>
    <dgm:cxn modelId="{8A36B7E6-A990-4B9F-A37C-C00D306D6A92}" type="presParOf" srcId="{7B323937-6A20-4206-BD5A-8E5ADAB75315}" destId="{D9C57C11-B841-4F7E-B163-97DB7CBAD80B}" srcOrd="1" destOrd="0" presId="urn:microsoft.com/office/officeart/2008/layout/HorizontalMultiLevelHierarchy"/>
    <dgm:cxn modelId="{36F5A8C3-B008-4F31-9DDE-9733BE318C3D}" type="presParOf" srcId="{D9C57C11-B841-4F7E-B163-97DB7CBAD80B}" destId="{2717EEA9-3EC5-4446-A0AC-11AEBC3B535A}" srcOrd="0" destOrd="0" presId="urn:microsoft.com/office/officeart/2008/layout/HorizontalMultiLevelHierarchy"/>
    <dgm:cxn modelId="{1B5EA032-41CF-4BD3-82D1-35A2C6DC94F2}" type="presParOf" srcId="{D9C57C11-B841-4F7E-B163-97DB7CBAD80B}" destId="{723AB176-18B5-405D-A1AB-D7F1179C6410}" srcOrd="1" destOrd="0" presId="urn:microsoft.com/office/officeart/2008/layout/HorizontalMultiLevelHierarchy"/>
    <dgm:cxn modelId="{5141D773-DA77-421E-8290-3E255ABF137B}" type="presParOf" srcId="{9EC7161F-8C82-485D-9889-E4FB2237EA5A}" destId="{7848B06C-AF6B-459B-A5AC-3700C0525DC6}" srcOrd="8" destOrd="0" presId="urn:microsoft.com/office/officeart/2008/layout/HorizontalMultiLevelHierarchy"/>
    <dgm:cxn modelId="{DA958C01-EB24-46EA-8D8F-0F37290FD38D}" type="presParOf" srcId="{7848B06C-AF6B-459B-A5AC-3700C0525DC6}" destId="{DEFB03D1-A6BF-455B-87B8-5B0CD8DB4DAF}" srcOrd="0" destOrd="0" presId="urn:microsoft.com/office/officeart/2008/layout/HorizontalMultiLevelHierarchy"/>
    <dgm:cxn modelId="{62A45625-6C27-47C9-A8BF-F944B12339E9}" type="presParOf" srcId="{9EC7161F-8C82-485D-9889-E4FB2237EA5A}" destId="{351B85A1-83B2-418B-97C7-69EF336658BE}" srcOrd="9" destOrd="0" presId="urn:microsoft.com/office/officeart/2008/layout/HorizontalMultiLevelHierarchy"/>
    <dgm:cxn modelId="{E2EFBC66-70FF-4D7B-B775-ABDC0C8B846E}" type="presParOf" srcId="{351B85A1-83B2-418B-97C7-69EF336658BE}" destId="{CA03C5D5-982C-4FF7-AAEF-73F2BB0FFE94}" srcOrd="0" destOrd="0" presId="urn:microsoft.com/office/officeart/2008/layout/HorizontalMultiLevelHierarchy"/>
    <dgm:cxn modelId="{E65AE802-5D06-4788-8F4B-DA98B76F9891}" type="presParOf" srcId="{351B85A1-83B2-418B-97C7-69EF336658BE}" destId="{451AFA78-4779-4075-A427-93F2F23320FC}" srcOrd="1" destOrd="0" presId="urn:microsoft.com/office/officeart/2008/layout/HorizontalMultiLevelHierarchy"/>
    <dgm:cxn modelId="{FD2F07E8-76E3-493A-B53F-4D1AABFE1949}" type="presParOf" srcId="{451AFA78-4779-4075-A427-93F2F23320FC}" destId="{6A84494E-453A-4402-A1AF-C848E5918833}" srcOrd="0" destOrd="0" presId="urn:microsoft.com/office/officeart/2008/layout/HorizontalMultiLevelHierarchy"/>
    <dgm:cxn modelId="{08D8B7CB-9AA4-46B6-AB6F-0B3A90AC7CC4}" type="presParOf" srcId="{6A84494E-453A-4402-A1AF-C848E5918833}" destId="{DFD0C4BD-2409-4381-A77B-B95641869E75}" srcOrd="0" destOrd="0" presId="urn:microsoft.com/office/officeart/2008/layout/HorizontalMultiLevelHierarchy"/>
    <dgm:cxn modelId="{253768DF-2381-471C-A3E9-C3CC2B8D77D1}" type="presParOf" srcId="{451AFA78-4779-4075-A427-93F2F23320FC}" destId="{B4FC09D0-A617-4BCF-AA5F-CBC7E8DDBB1F}" srcOrd="1" destOrd="0" presId="urn:microsoft.com/office/officeart/2008/layout/HorizontalMultiLevelHierarchy"/>
    <dgm:cxn modelId="{2AFA307E-E54F-47D6-85DA-72526FA61939}" type="presParOf" srcId="{B4FC09D0-A617-4BCF-AA5F-CBC7E8DDBB1F}" destId="{DB039F06-4FB9-4291-8964-AEF18D88E206}" srcOrd="0" destOrd="0" presId="urn:microsoft.com/office/officeart/2008/layout/HorizontalMultiLevelHierarchy"/>
    <dgm:cxn modelId="{CB6DE063-524B-4A3E-A047-66C5415BB00A}" type="presParOf" srcId="{B4FC09D0-A617-4BCF-AA5F-CBC7E8DDBB1F}" destId="{63168C7E-0D7E-41A3-A8DC-2311D48BD66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127C32-C3AC-4909-B3E9-8D5E6C12D874}" type="doc">
      <dgm:prSet loTypeId="urn:microsoft.com/office/officeart/2008/layout/HorizontalMultiLevelHierarchy" loCatId="hierarchy" qsTypeId="urn:microsoft.com/office/officeart/2005/8/quickstyle/simple5" qsCatId="simple" csTypeId="urn:microsoft.com/office/officeart/2005/8/colors/accent2_5" csCatId="accent2" phldr="1"/>
      <dgm:spPr/>
      <dgm:t>
        <a:bodyPr/>
        <a:lstStyle/>
        <a:p>
          <a:endParaRPr lang="en-AU"/>
        </a:p>
      </dgm:t>
    </dgm:pt>
    <dgm:pt modelId="{BD86DFA2-AE6D-4B2F-83D6-35607B847ECF}">
      <dgm:prSet phldrT="[Text]"/>
      <dgm:spPr/>
      <dgm:t>
        <a:bodyPr/>
        <a:lstStyle/>
        <a:p>
          <a:r>
            <a:rPr lang="en-AU" dirty="0" smtClean="0"/>
            <a:t>Admin practices</a:t>
          </a:r>
          <a:endParaRPr lang="en-AU" dirty="0"/>
        </a:p>
      </dgm:t>
    </dgm:pt>
    <dgm:pt modelId="{1C58D6C9-C5F6-4FB2-9FEB-F36D85A997EA}" type="parTrans" cxnId="{B5145A2C-E843-4DAF-8F0D-3343241764D2}">
      <dgm:prSet/>
      <dgm:spPr/>
      <dgm:t>
        <a:bodyPr/>
        <a:lstStyle/>
        <a:p>
          <a:endParaRPr lang="en-AU"/>
        </a:p>
      </dgm:t>
    </dgm:pt>
    <dgm:pt modelId="{6B13F253-2524-4EC1-BECC-B5204CF62926}" type="sibTrans" cxnId="{B5145A2C-E843-4DAF-8F0D-3343241764D2}">
      <dgm:prSet/>
      <dgm:spPr/>
      <dgm:t>
        <a:bodyPr/>
        <a:lstStyle/>
        <a:p>
          <a:endParaRPr lang="en-AU"/>
        </a:p>
      </dgm:t>
    </dgm:pt>
    <dgm:pt modelId="{7207A37B-9E6A-458C-BC22-49AE82CDB8DD}">
      <dgm:prSet phldrT="[Text]"/>
      <dgm:spPr/>
      <dgm:t>
        <a:bodyPr/>
        <a:lstStyle/>
        <a:p>
          <a:r>
            <a:rPr lang="en-AU" dirty="0" smtClean="0"/>
            <a:t>Applying DoE policies and processes</a:t>
          </a:r>
          <a:endParaRPr lang="en-AU" dirty="0"/>
        </a:p>
      </dgm:t>
    </dgm:pt>
    <dgm:pt modelId="{F1C80108-CFEF-4E14-8FD0-0A660CE6B9E7}" type="parTrans" cxnId="{A4F4DC1A-9FA4-4F0F-A49A-195BB231CD7E}">
      <dgm:prSet/>
      <dgm:spPr/>
      <dgm:t>
        <a:bodyPr/>
        <a:lstStyle/>
        <a:p>
          <a:endParaRPr lang="en-AU" dirty="0"/>
        </a:p>
      </dgm:t>
    </dgm:pt>
    <dgm:pt modelId="{73226AE7-A976-4648-94C6-0EE73B1FA6D8}" type="sibTrans" cxnId="{A4F4DC1A-9FA4-4F0F-A49A-195BB231CD7E}">
      <dgm:prSet/>
      <dgm:spPr/>
      <dgm:t>
        <a:bodyPr/>
        <a:lstStyle/>
        <a:p>
          <a:endParaRPr lang="en-AU"/>
        </a:p>
      </dgm:t>
    </dgm:pt>
    <dgm:pt modelId="{1D0EFDD6-6B2B-437F-97B6-A65553E0682F}">
      <dgm:prSet/>
      <dgm:spPr/>
      <dgm:t>
        <a:bodyPr/>
        <a:lstStyle/>
        <a:p>
          <a:r>
            <a:rPr lang="en-AU" dirty="0" smtClean="0"/>
            <a:t>Achieving team objectives</a:t>
          </a:r>
        </a:p>
      </dgm:t>
    </dgm:pt>
    <dgm:pt modelId="{270DBD2C-6B09-49DC-8426-ABDF709A19A7}" type="parTrans" cxnId="{4FF6E04F-4251-424D-8D1A-886A583C2544}">
      <dgm:prSet/>
      <dgm:spPr/>
      <dgm:t>
        <a:bodyPr/>
        <a:lstStyle/>
        <a:p>
          <a:endParaRPr lang="en-AU" dirty="0"/>
        </a:p>
      </dgm:t>
    </dgm:pt>
    <dgm:pt modelId="{DDF56B0B-1F51-40F1-8A60-663A48F0C388}" type="sibTrans" cxnId="{4FF6E04F-4251-424D-8D1A-886A583C2544}">
      <dgm:prSet/>
      <dgm:spPr/>
      <dgm:t>
        <a:bodyPr/>
        <a:lstStyle/>
        <a:p>
          <a:endParaRPr lang="en-AU"/>
        </a:p>
      </dgm:t>
    </dgm:pt>
    <dgm:pt modelId="{B707BA0D-ACC8-46A4-A35C-6423BCAD1B1C}">
      <dgm:prSet/>
      <dgm:spPr/>
      <dgm:t>
        <a:bodyPr/>
        <a:lstStyle/>
        <a:p>
          <a:r>
            <a:rPr lang="en-AU" dirty="0" smtClean="0"/>
            <a:t>Financial literacy and compliance</a:t>
          </a:r>
        </a:p>
      </dgm:t>
    </dgm:pt>
    <dgm:pt modelId="{D0DE968B-80F3-4ADC-B3D5-513F1F7711CC}" type="parTrans" cxnId="{4FE9FB14-7F8F-44C2-A41B-58A1E8E8BEB2}">
      <dgm:prSet/>
      <dgm:spPr/>
      <dgm:t>
        <a:bodyPr/>
        <a:lstStyle/>
        <a:p>
          <a:endParaRPr lang="en-AU" dirty="0"/>
        </a:p>
      </dgm:t>
    </dgm:pt>
    <dgm:pt modelId="{0A389FE3-334E-4310-9835-F676EB8DBB19}" type="sibTrans" cxnId="{4FE9FB14-7F8F-44C2-A41B-58A1E8E8BEB2}">
      <dgm:prSet/>
      <dgm:spPr/>
      <dgm:t>
        <a:bodyPr/>
        <a:lstStyle/>
        <a:p>
          <a:endParaRPr lang="en-AU"/>
        </a:p>
      </dgm:t>
    </dgm:pt>
    <dgm:pt modelId="{4F18C100-43B2-41A3-8309-FF39BA51F3D7}">
      <dgm:prSet/>
      <dgm:spPr/>
      <dgm:t>
        <a:bodyPr/>
        <a:lstStyle/>
        <a:p>
          <a:r>
            <a:rPr lang="en-AU" dirty="0" smtClean="0"/>
            <a:t>Supporting change</a:t>
          </a:r>
        </a:p>
      </dgm:t>
    </dgm:pt>
    <dgm:pt modelId="{CBC9EFEC-F473-4F25-9270-2C4D412318A4}" type="parTrans" cxnId="{183C7C3E-1F4E-41C0-B118-3DB2F364A59E}">
      <dgm:prSet/>
      <dgm:spPr/>
      <dgm:t>
        <a:bodyPr/>
        <a:lstStyle/>
        <a:p>
          <a:endParaRPr lang="en-AU" dirty="0"/>
        </a:p>
      </dgm:t>
    </dgm:pt>
    <dgm:pt modelId="{D502A4C6-924B-4D0A-8CCA-C7F43888C9D2}" type="sibTrans" cxnId="{183C7C3E-1F4E-41C0-B118-3DB2F364A59E}">
      <dgm:prSet/>
      <dgm:spPr/>
      <dgm:t>
        <a:bodyPr/>
        <a:lstStyle/>
        <a:p>
          <a:endParaRPr lang="en-AU"/>
        </a:p>
      </dgm:t>
    </dgm:pt>
    <dgm:pt modelId="{DDE37E89-B671-4B99-86E7-4803CFA7E453}">
      <dgm:prSet/>
      <dgm:spPr/>
      <dgm:t>
        <a:bodyPr/>
        <a:lstStyle/>
        <a:p>
          <a:r>
            <a:rPr lang="en-AU" dirty="0" smtClean="0"/>
            <a:t>Systems improvement</a:t>
          </a:r>
        </a:p>
      </dgm:t>
    </dgm:pt>
    <dgm:pt modelId="{6EB3A19E-585A-4FF6-91C2-6E7267B92F87}" type="parTrans" cxnId="{4DCC658D-8080-4F3D-8F22-2334AA413E43}">
      <dgm:prSet/>
      <dgm:spPr/>
      <dgm:t>
        <a:bodyPr/>
        <a:lstStyle/>
        <a:p>
          <a:endParaRPr lang="en-AU" dirty="0"/>
        </a:p>
      </dgm:t>
    </dgm:pt>
    <dgm:pt modelId="{0B348176-5B69-4E2F-85A1-00CA705BDF8E}" type="sibTrans" cxnId="{4DCC658D-8080-4F3D-8F22-2334AA413E43}">
      <dgm:prSet/>
      <dgm:spPr/>
      <dgm:t>
        <a:bodyPr/>
        <a:lstStyle/>
        <a:p>
          <a:endParaRPr lang="en-AU"/>
        </a:p>
      </dgm:t>
    </dgm:pt>
    <dgm:pt modelId="{FA703512-3BA6-4474-84A6-5CF20C57AB01}">
      <dgm:prSet/>
      <dgm:spPr/>
      <dgm:t>
        <a:bodyPr/>
        <a:lstStyle/>
        <a:p>
          <a:pPr algn="ctr"/>
          <a:r>
            <a:rPr lang="en-AU" dirty="0" smtClean="0"/>
            <a:t>Policy and procedures in administrative practices</a:t>
          </a:r>
          <a:endParaRPr lang="en-AU" dirty="0"/>
        </a:p>
      </dgm:t>
    </dgm:pt>
    <dgm:pt modelId="{1A3EEF91-AC1D-4763-981D-BA5AE9B0D67C}" type="parTrans" cxnId="{CD76422B-C6D6-4A68-A220-17C4F45188EE}">
      <dgm:prSet/>
      <dgm:spPr/>
      <dgm:t>
        <a:bodyPr/>
        <a:lstStyle/>
        <a:p>
          <a:endParaRPr lang="en-AU"/>
        </a:p>
      </dgm:t>
    </dgm:pt>
    <dgm:pt modelId="{74EE5D71-299F-40F8-B616-EFEB495EC324}" type="sibTrans" cxnId="{CD76422B-C6D6-4A68-A220-17C4F45188EE}">
      <dgm:prSet/>
      <dgm:spPr/>
      <dgm:t>
        <a:bodyPr/>
        <a:lstStyle/>
        <a:p>
          <a:endParaRPr lang="en-AU"/>
        </a:p>
      </dgm:t>
    </dgm:pt>
    <dgm:pt modelId="{2A6755A8-F8FA-4000-8D60-CBF7A0E0706D}">
      <dgm:prSet/>
      <dgm:spPr/>
      <dgm:t>
        <a:bodyPr/>
        <a:lstStyle/>
        <a:p>
          <a:r>
            <a:rPr lang="en-AU" dirty="0" smtClean="0"/>
            <a:t>Risk management in the workplace</a:t>
          </a:r>
          <a:endParaRPr lang="en-AU" dirty="0"/>
        </a:p>
      </dgm:t>
    </dgm:pt>
    <dgm:pt modelId="{5E621DD0-3CDA-47C6-BA4F-0E9E32EAD828}" type="parTrans" cxnId="{372848CA-B457-45F1-9D0F-F45C7A3AC2CE}">
      <dgm:prSet/>
      <dgm:spPr/>
      <dgm:t>
        <a:bodyPr/>
        <a:lstStyle/>
        <a:p>
          <a:endParaRPr lang="en-AU"/>
        </a:p>
      </dgm:t>
    </dgm:pt>
    <dgm:pt modelId="{0CE2C265-E4CE-4176-B124-AF34C6975D54}" type="sibTrans" cxnId="{372848CA-B457-45F1-9D0F-F45C7A3AC2CE}">
      <dgm:prSet/>
      <dgm:spPr/>
      <dgm:t>
        <a:bodyPr/>
        <a:lstStyle/>
        <a:p>
          <a:endParaRPr lang="en-AU"/>
        </a:p>
      </dgm:t>
    </dgm:pt>
    <dgm:pt modelId="{4F4C9991-B6AE-4583-99EF-9897DA3E9F35}">
      <dgm:prSet/>
      <dgm:spPr/>
      <dgm:t>
        <a:bodyPr/>
        <a:lstStyle/>
        <a:p>
          <a:r>
            <a:rPr lang="en-AU" dirty="0" smtClean="0"/>
            <a:t>School finance</a:t>
          </a:r>
          <a:endParaRPr lang="en-AU" dirty="0"/>
        </a:p>
      </dgm:t>
    </dgm:pt>
    <dgm:pt modelId="{3FE843C1-0463-4A84-B0BB-854DA32BA682}" type="parTrans" cxnId="{01CEFA91-ACDF-4B5A-8ED2-3AA2474807C0}">
      <dgm:prSet/>
      <dgm:spPr/>
      <dgm:t>
        <a:bodyPr/>
        <a:lstStyle/>
        <a:p>
          <a:endParaRPr lang="en-AU"/>
        </a:p>
      </dgm:t>
    </dgm:pt>
    <dgm:pt modelId="{C2EA4F80-4522-4646-8068-67758F158214}" type="sibTrans" cxnId="{01CEFA91-ACDF-4B5A-8ED2-3AA2474807C0}">
      <dgm:prSet/>
      <dgm:spPr/>
      <dgm:t>
        <a:bodyPr/>
        <a:lstStyle/>
        <a:p>
          <a:endParaRPr lang="en-AU"/>
        </a:p>
      </dgm:t>
    </dgm:pt>
    <dgm:pt modelId="{DC411128-3192-44E3-9557-05F378EA3F29}">
      <dgm:prSet/>
      <dgm:spPr/>
      <dgm:t>
        <a:bodyPr/>
        <a:lstStyle/>
        <a:p>
          <a:r>
            <a:rPr lang="en-AU" dirty="0" smtClean="0"/>
            <a:t>Finance terminology</a:t>
          </a:r>
          <a:endParaRPr lang="en-AU" dirty="0"/>
        </a:p>
      </dgm:t>
    </dgm:pt>
    <dgm:pt modelId="{92B8A2CA-17D6-4172-8ED2-F0266D98B3C6}" type="parTrans" cxnId="{C99C341D-0B59-4A9A-A6CB-FEE4995DA2B7}">
      <dgm:prSet/>
      <dgm:spPr/>
      <dgm:t>
        <a:bodyPr/>
        <a:lstStyle/>
        <a:p>
          <a:endParaRPr lang="en-AU"/>
        </a:p>
      </dgm:t>
    </dgm:pt>
    <dgm:pt modelId="{2918BFC8-20F1-4AFC-85EA-36971F810E8F}" type="sibTrans" cxnId="{C99C341D-0B59-4A9A-A6CB-FEE4995DA2B7}">
      <dgm:prSet/>
      <dgm:spPr/>
      <dgm:t>
        <a:bodyPr/>
        <a:lstStyle/>
        <a:p>
          <a:endParaRPr lang="en-AU"/>
        </a:p>
      </dgm:t>
    </dgm:pt>
    <dgm:pt modelId="{59BDEF4F-3C01-431D-BF0E-14DB874E9C05}">
      <dgm:prSet/>
      <dgm:spPr/>
      <dgm:t>
        <a:bodyPr/>
        <a:lstStyle/>
        <a:p>
          <a:r>
            <a:rPr lang="en-AU" dirty="0" smtClean="0"/>
            <a:t>Procurement</a:t>
          </a:r>
          <a:endParaRPr lang="en-AU" dirty="0"/>
        </a:p>
      </dgm:t>
    </dgm:pt>
    <dgm:pt modelId="{C1862125-D209-4CED-BDF7-7D3A6551E32B}" type="parTrans" cxnId="{824B452B-41E2-430A-9306-3D0D8EFB543D}">
      <dgm:prSet/>
      <dgm:spPr/>
      <dgm:t>
        <a:bodyPr/>
        <a:lstStyle/>
        <a:p>
          <a:endParaRPr lang="en-AU"/>
        </a:p>
      </dgm:t>
    </dgm:pt>
    <dgm:pt modelId="{A1A82031-4F41-48FC-9A70-064A593A8B17}" type="sibTrans" cxnId="{824B452B-41E2-430A-9306-3D0D8EFB543D}">
      <dgm:prSet/>
      <dgm:spPr/>
      <dgm:t>
        <a:bodyPr/>
        <a:lstStyle/>
        <a:p>
          <a:endParaRPr lang="en-AU"/>
        </a:p>
      </dgm:t>
    </dgm:pt>
    <dgm:pt modelId="{4908BCAE-F99D-4117-AA20-3AC8A21BD278}">
      <dgm:prSet/>
      <dgm:spPr/>
      <dgm:t>
        <a:bodyPr/>
        <a:lstStyle/>
        <a:p>
          <a:r>
            <a:rPr lang="en-AU" dirty="0" smtClean="0"/>
            <a:t>Team objectives</a:t>
          </a:r>
          <a:endParaRPr lang="en-AU" dirty="0"/>
        </a:p>
      </dgm:t>
    </dgm:pt>
    <dgm:pt modelId="{33A1E69E-6EF5-48C6-9A36-71663C255DC5}" type="parTrans" cxnId="{8BC5046B-C5DD-435C-848E-75A3C51EA2C1}">
      <dgm:prSet/>
      <dgm:spPr/>
      <dgm:t>
        <a:bodyPr/>
        <a:lstStyle/>
        <a:p>
          <a:endParaRPr lang="en-AU"/>
        </a:p>
      </dgm:t>
    </dgm:pt>
    <dgm:pt modelId="{C42E2DC9-5EE0-4896-A01F-BE3118189ED1}" type="sibTrans" cxnId="{8BC5046B-C5DD-435C-848E-75A3C51EA2C1}">
      <dgm:prSet/>
      <dgm:spPr/>
      <dgm:t>
        <a:bodyPr/>
        <a:lstStyle/>
        <a:p>
          <a:endParaRPr lang="en-AU"/>
        </a:p>
      </dgm:t>
    </dgm:pt>
    <dgm:pt modelId="{06C38740-2B84-46EA-9A0E-0CFCF769864F}">
      <dgm:prSet/>
      <dgm:spPr/>
      <dgm:t>
        <a:bodyPr/>
        <a:lstStyle/>
        <a:p>
          <a:r>
            <a:rPr lang="en-AU" dirty="0" smtClean="0"/>
            <a:t>Change in the workplace</a:t>
          </a:r>
          <a:endParaRPr lang="en-AU" dirty="0"/>
        </a:p>
      </dgm:t>
    </dgm:pt>
    <dgm:pt modelId="{26AF3D51-26AD-4F54-8150-DF13F0CD3D9F}" type="parTrans" cxnId="{72147093-4CA7-48C7-A8D9-98DAD9BC2D9B}">
      <dgm:prSet/>
      <dgm:spPr/>
      <dgm:t>
        <a:bodyPr/>
        <a:lstStyle/>
        <a:p>
          <a:endParaRPr lang="en-AU"/>
        </a:p>
      </dgm:t>
    </dgm:pt>
    <dgm:pt modelId="{AEABE1C7-3FBD-47E2-8972-F46AA74B0FBC}" type="sibTrans" cxnId="{72147093-4CA7-48C7-A8D9-98DAD9BC2D9B}">
      <dgm:prSet/>
      <dgm:spPr/>
      <dgm:t>
        <a:bodyPr/>
        <a:lstStyle/>
        <a:p>
          <a:endParaRPr lang="en-AU"/>
        </a:p>
      </dgm:t>
    </dgm:pt>
    <dgm:pt modelId="{C3FA4432-C4BB-4A45-9CFC-1C45E8938D80}">
      <dgm:prSet/>
      <dgm:spPr/>
      <dgm:t>
        <a:bodyPr/>
        <a:lstStyle/>
        <a:p>
          <a:r>
            <a:rPr lang="en-AU" dirty="0" smtClean="0"/>
            <a:t>Technology and systems</a:t>
          </a:r>
          <a:endParaRPr lang="en-AU" dirty="0"/>
        </a:p>
      </dgm:t>
    </dgm:pt>
    <dgm:pt modelId="{89FB8DFE-6CDC-44F6-96DB-16A1CF141278}" type="parTrans" cxnId="{14E93BCD-17F4-4964-A312-B68D41B87643}">
      <dgm:prSet/>
      <dgm:spPr/>
      <dgm:t>
        <a:bodyPr/>
        <a:lstStyle/>
        <a:p>
          <a:endParaRPr lang="en-AU"/>
        </a:p>
      </dgm:t>
    </dgm:pt>
    <dgm:pt modelId="{8D84A7AD-0856-43F1-BE3A-16F3AF5F65C2}" type="sibTrans" cxnId="{14E93BCD-17F4-4964-A312-B68D41B87643}">
      <dgm:prSet/>
      <dgm:spPr/>
      <dgm:t>
        <a:bodyPr/>
        <a:lstStyle/>
        <a:p>
          <a:endParaRPr lang="en-AU"/>
        </a:p>
      </dgm:t>
    </dgm:pt>
    <dgm:pt modelId="{57A1659D-5EAE-434F-B993-1CCE9F595753}" type="pres">
      <dgm:prSet presAssocID="{0B127C32-C3AC-4909-B3E9-8D5E6C12D874}" presName="Name0" presStyleCnt="0">
        <dgm:presLayoutVars>
          <dgm:chPref val="1"/>
          <dgm:dir/>
          <dgm:animOne val="branch"/>
          <dgm:animLvl val="lvl"/>
          <dgm:resizeHandles val="exact"/>
        </dgm:presLayoutVars>
      </dgm:prSet>
      <dgm:spPr/>
      <dgm:t>
        <a:bodyPr/>
        <a:lstStyle/>
        <a:p>
          <a:endParaRPr lang="en-AU"/>
        </a:p>
      </dgm:t>
    </dgm:pt>
    <dgm:pt modelId="{98370DC7-9A12-46DF-A628-65C762673E1B}" type="pres">
      <dgm:prSet presAssocID="{BD86DFA2-AE6D-4B2F-83D6-35607B847ECF}" presName="root1" presStyleCnt="0"/>
      <dgm:spPr/>
      <dgm:t>
        <a:bodyPr/>
        <a:lstStyle/>
        <a:p>
          <a:endParaRPr lang="en-AU"/>
        </a:p>
      </dgm:t>
    </dgm:pt>
    <dgm:pt modelId="{A71D7547-30DC-4821-B49A-05D0F4E61C21}" type="pres">
      <dgm:prSet presAssocID="{BD86DFA2-AE6D-4B2F-83D6-35607B847ECF}" presName="LevelOneTextNode" presStyleLbl="node0" presStyleIdx="0" presStyleCnt="1" custScaleY="132377">
        <dgm:presLayoutVars>
          <dgm:chPref val="3"/>
        </dgm:presLayoutVars>
      </dgm:prSet>
      <dgm:spPr/>
      <dgm:t>
        <a:bodyPr/>
        <a:lstStyle/>
        <a:p>
          <a:endParaRPr lang="en-AU"/>
        </a:p>
      </dgm:t>
    </dgm:pt>
    <dgm:pt modelId="{97B4766B-C96F-4E4D-834D-0A0BF67F6DA7}" type="pres">
      <dgm:prSet presAssocID="{BD86DFA2-AE6D-4B2F-83D6-35607B847ECF}" presName="level2hierChild" presStyleCnt="0"/>
      <dgm:spPr/>
      <dgm:t>
        <a:bodyPr/>
        <a:lstStyle/>
        <a:p>
          <a:endParaRPr lang="en-AU"/>
        </a:p>
      </dgm:t>
    </dgm:pt>
    <dgm:pt modelId="{DDCA16DE-1040-4726-B8F2-51B3EDE10A52}" type="pres">
      <dgm:prSet presAssocID="{F1C80108-CFEF-4E14-8FD0-0A660CE6B9E7}" presName="conn2-1" presStyleLbl="parChTrans1D2" presStyleIdx="0" presStyleCnt="5"/>
      <dgm:spPr/>
      <dgm:t>
        <a:bodyPr/>
        <a:lstStyle/>
        <a:p>
          <a:endParaRPr lang="en-AU"/>
        </a:p>
      </dgm:t>
    </dgm:pt>
    <dgm:pt modelId="{D586744E-B842-4FB4-8A16-B869D4F8C9EE}" type="pres">
      <dgm:prSet presAssocID="{F1C80108-CFEF-4E14-8FD0-0A660CE6B9E7}" presName="connTx" presStyleLbl="parChTrans1D2" presStyleIdx="0" presStyleCnt="5"/>
      <dgm:spPr/>
      <dgm:t>
        <a:bodyPr/>
        <a:lstStyle/>
        <a:p>
          <a:endParaRPr lang="en-AU"/>
        </a:p>
      </dgm:t>
    </dgm:pt>
    <dgm:pt modelId="{4F800398-740B-4860-9AC8-E6E537DE3FCE}" type="pres">
      <dgm:prSet presAssocID="{7207A37B-9E6A-458C-BC22-49AE82CDB8DD}" presName="root2" presStyleCnt="0"/>
      <dgm:spPr/>
      <dgm:t>
        <a:bodyPr/>
        <a:lstStyle/>
        <a:p>
          <a:endParaRPr lang="en-AU"/>
        </a:p>
      </dgm:t>
    </dgm:pt>
    <dgm:pt modelId="{600B3F0F-A997-45EF-92DE-E5FA25F92087}" type="pres">
      <dgm:prSet presAssocID="{7207A37B-9E6A-458C-BC22-49AE82CDB8DD}" presName="LevelTwoTextNode" presStyleLbl="node2" presStyleIdx="0" presStyleCnt="5">
        <dgm:presLayoutVars>
          <dgm:chPref val="3"/>
        </dgm:presLayoutVars>
      </dgm:prSet>
      <dgm:spPr/>
      <dgm:t>
        <a:bodyPr/>
        <a:lstStyle/>
        <a:p>
          <a:endParaRPr lang="en-AU"/>
        </a:p>
      </dgm:t>
    </dgm:pt>
    <dgm:pt modelId="{CFE3A97A-8060-4308-B05D-37424ABE3AA1}" type="pres">
      <dgm:prSet presAssocID="{7207A37B-9E6A-458C-BC22-49AE82CDB8DD}" presName="level3hierChild" presStyleCnt="0"/>
      <dgm:spPr/>
      <dgm:t>
        <a:bodyPr/>
        <a:lstStyle/>
        <a:p>
          <a:endParaRPr lang="en-AU"/>
        </a:p>
      </dgm:t>
    </dgm:pt>
    <dgm:pt modelId="{F1513C56-A0C6-40B2-81C2-C0FB1BD015A6}" type="pres">
      <dgm:prSet presAssocID="{1A3EEF91-AC1D-4763-981D-BA5AE9B0D67C}" presName="conn2-1" presStyleLbl="parChTrans1D3" presStyleIdx="0" presStyleCnt="8"/>
      <dgm:spPr/>
      <dgm:t>
        <a:bodyPr/>
        <a:lstStyle/>
        <a:p>
          <a:endParaRPr lang="en-AU"/>
        </a:p>
      </dgm:t>
    </dgm:pt>
    <dgm:pt modelId="{5508E780-41A8-4892-B436-35691AB33364}" type="pres">
      <dgm:prSet presAssocID="{1A3EEF91-AC1D-4763-981D-BA5AE9B0D67C}" presName="connTx" presStyleLbl="parChTrans1D3" presStyleIdx="0" presStyleCnt="8"/>
      <dgm:spPr/>
      <dgm:t>
        <a:bodyPr/>
        <a:lstStyle/>
        <a:p>
          <a:endParaRPr lang="en-AU"/>
        </a:p>
      </dgm:t>
    </dgm:pt>
    <dgm:pt modelId="{126FB109-C458-487C-8015-199423167D35}" type="pres">
      <dgm:prSet presAssocID="{FA703512-3BA6-4474-84A6-5CF20C57AB01}" presName="root2" presStyleCnt="0"/>
      <dgm:spPr/>
      <dgm:t>
        <a:bodyPr/>
        <a:lstStyle/>
        <a:p>
          <a:endParaRPr lang="en-AU"/>
        </a:p>
      </dgm:t>
    </dgm:pt>
    <dgm:pt modelId="{F5B20DDB-4EE9-48D1-9781-5C8E68A6B8A8}" type="pres">
      <dgm:prSet presAssocID="{FA703512-3BA6-4474-84A6-5CF20C57AB01}" presName="LevelTwoTextNode" presStyleLbl="node3" presStyleIdx="0" presStyleCnt="8">
        <dgm:presLayoutVars>
          <dgm:chPref val="3"/>
        </dgm:presLayoutVars>
      </dgm:prSet>
      <dgm:spPr/>
      <dgm:t>
        <a:bodyPr/>
        <a:lstStyle/>
        <a:p>
          <a:endParaRPr lang="en-AU"/>
        </a:p>
      </dgm:t>
    </dgm:pt>
    <dgm:pt modelId="{4CDA04A7-8CB3-46B9-91A7-0FA7817F7299}" type="pres">
      <dgm:prSet presAssocID="{FA703512-3BA6-4474-84A6-5CF20C57AB01}" presName="level3hierChild" presStyleCnt="0"/>
      <dgm:spPr/>
      <dgm:t>
        <a:bodyPr/>
        <a:lstStyle/>
        <a:p>
          <a:endParaRPr lang="en-AU"/>
        </a:p>
      </dgm:t>
    </dgm:pt>
    <dgm:pt modelId="{9542ABF7-E430-481E-B266-1DFDCF4E7BD7}" type="pres">
      <dgm:prSet presAssocID="{5E621DD0-3CDA-47C6-BA4F-0E9E32EAD828}" presName="conn2-1" presStyleLbl="parChTrans1D3" presStyleIdx="1" presStyleCnt="8"/>
      <dgm:spPr/>
      <dgm:t>
        <a:bodyPr/>
        <a:lstStyle/>
        <a:p>
          <a:endParaRPr lang="en-AU"/>
        </a:p>
      </dgm:t>
    </dgm:pt>
    <dgm:pt modelId="{49FBCADF-3324-4C26-BEBF-614AFF03429D}" type="pres">
      <dgm:prSet presAssocID="{5E621DD0-3CDA-47C6-BA4F-0E9E32EAD828}" presName="connTx" presStyleLbl="parChTrans1D3" presStyleIdx="1" presStyleCnt="8"/>
      <dgm:spPr/>
      <dgm:t>
        <a:bodyPr/>
        <a:lstStyle/>
        <a:p>
          <a:endParaRPr lang="en-AU"/>
        </a:p>
      </dgm:t>
    </dgm:pt>
    <dgm:pt modelId="{6CA7AF17-3778-4DDB-9CFD-7AB98FD5A31B}" type="pres">
      <dgm:prSet presAssocID="{2A6755A8-F8FA-4000-8D60-CBF7A0E0706D}" presName="root2" presStyleCnt="0"/>
      <dgm:spPr/>
      <dgm:t>
        <a:bodyPr/>
        <a:lstStyle/>
        <a:p>
          <a:endParaRPr lang="en-AU"/>
        </a:p>
      </dgm:t>
    </dgm:pt>
    <dgm:pt modelId="{D3A0EDB0-97D7-4249-B8DA-2F96670DDF19}" type="pres">
      <dgm:prSet presAssocID="{2A6755A8-F8FA-4000-8D60-CBF7A0E0706D}" presName="LevelTwoTextNode" presStyleLbl="node3" presStyleIdx="1" presStyleCnt="8">
        <dgm:presLayoutVars>
          <dgm:chPref val="3"/>
        </dgm:presLayoutVars>
      </dgm:prSet>
      <dgm:spPr/>
      <dgm:t>
        <a:bodyPr/>
        <a:lstStyle/>
        <a:p>
          <a:endParaRPr lang="en-AU"/>
        </a:p>
      </dgm:t>
    </dgm:pt>
    <dgm:pt modelId="{80503A42-A38D-44DF-868E-4AE78BE88C86}" type="pres">
      <dgm:prSet presAssocID="{2A6755A8-F8FA-4000-8D60-CBF7A0E0706D}" presName="level3hierChild" presStyleCnt="0"/>
      <dgm:spPr/>
      <dgm:t>
        <a:bodyPr/>
        <a:lstStyle/>
        <a:p>
          <a:endParaRPr lang="en-AU"/>
        </a:p>
      </dgm:t>
    </dgm:pt>
    <dgm:pt modelId="{56E2F3E7-6D1C-4E93-82EE-2A1CE9AAFCFD}" type="pres">
      <dgm:prSet presAssocID="{D0DE968B-80F3-4ADC-B3D5-513F1F7711CC}" presName="conn2-1" presStyleLbl="parChTrans1D2" presStyleIdx="1" presStyleCnt="5"/>
      <dgm:spPr/>
      <dgm:t>
        <a:bodyPr/>
        <a:lstStyle/>
        <a:p>
          <a:endParaRPr lang="en-AU"/>
        </a:p>
      </dgm:t>
    </dgm:pt>
    <dgm:pt modelId="{5E13F25D-C074-491A-ABD5-CCFD7C7E7460}" type="pres">
      <dgm:prSet presAssocID="{D0DE968B-80F3-4ADC-B3D5-513F1F7711CC}" presName="connTx" presStyleLbl="parChTrans1D2" presStyleIdx="1" presStyleCnt="5"/>
      <dgm:spPr/>
      <dgm:t>
        <a:bodyPr/>
        <a:lstStyle/>
        <a:p>
          <a:endParaRPr lang="en-AU"/>
        </a:p>
      </dgm:t>
    </dgm:pt>
    <dgm:pt modelId="{FA16A988-5D52-42DD-ADC1-812E403AD85D}" type="pres">
      <dgm:prSet presAssocID="{B707BA0D-ACC8-46A4-A35C-6423BCAD1B1C}" presName="root2" presStyleCnt="0"/>
      <dgm:spPr/>
      <dgm:t>
        <a:bodyPr/>
        <a:lstStyle/>
        <a:p>
          <a:endParaRPr lang="en-AU"/>
        </a:p>
      </dgm:t>
    </dgm:pt>
    <dgm:pt modelId="{00234AD0-5ED3-45C3-9C6D-5057D14DB942}" type="pres">
      <dgm:prSet presAssocID="{B707BA0D-ACC8-46A4-A35C-6423BCAD1B1C}" presName="LevelTwoTextNode" presStyleLbl="node2" presStyleIdx="1" presStyleCnt="5">
        <dgm:presLayoutVars>
          <dgm:chPref val="3"/>
        </dgm:presLayoutVars>
      </dgm:prSet>
      <dgm:spPr/>
      <dgm:t>
        <a:bodyPr/>
        <a:lstStyle/>
        <a:p>
          <a:endParaRPr lang="en-AU"/>
        </a:p>
      </dgm:t>
    </dgm:pt>
    <dgm:pt modelId="{EEBA441A-065C-4DDB-B729-05DD06810E57}" type="pres">
      <dgm:prSet presAssocID="{B707BA0D-ACC8-46A4-A35C-6423BCAD1B1C}" presName="level3hierChild" presStyleCnt="0"/>
      <dgm:spPr/>
      <dgm:t>
        <a:bodyPr/>
        <a:lstStyle/>
        <a:p>
          <a:endParaRPr lang="en-AU"/>
        </a:p>
      </dgm:t>
    </dgm:pt>
    <dgm:pt modelId="{CF3C89C4-9D52-44FC-8A88-A56C84A2D1E2}" type="pres">
      <dgm:prSet presAssocID="{3FE843C1-0463-4A84-B0BB-854DA32BA682}" presName="conn2-1" presStyleLbl="parChTrans1D3" presStyleIdx="2" presStyleCnt="8"/>
      <dgm:spPr/>
      <dgm:t>
        <a:bodyPr/>
        <a:lstStyle/>
        <a:p>
          <a:endParaRPr lang="en-AU"/>
        </a:p>
      </dgm:t>
    </dgm:pt>
    <dgm:pt modelId="{49249B21-8F9E-4D57-A3B1-AA5B607F9BC4}" type="pres">
      <dgm:prSet presAssocID="{3FE843C1-0463-4A84-B0BB-854DA32BA682}" presName="connTx" presStyleLbl="parChTrans1D3" presStyleIdx="2" presStyleCnt="8"/>
      <dgm:spPr/>
      <dgm:t>
        <a:bodyPr/>
        <a:lstStyle/>
        <a:p>
          <a:endParaRPr lang="en-AU"/>
        </a:p>
      </dgm:t>
    </dgm:pt>
    <dgm:pt modelId="{E3343E28-895F-40CE-B60C-10AF684C1A26}" type="pres">
      <dgm:prSet presAssocID="{4F4C9991-B6AE-4583-99EF-9897DA3E9F35}" presName="root2" presStyleCnt="0"/>
      <dgm:spPr/>
      <dgm:t>
        <a:bodyPr/>
        <a:lstStyle/>
        <a:p>
          <a:endParaRPr lang="en-AU"/>
        </a:p>
      </dgm:t>
    </dgm:pt>
    <dgm:pt modelId="{6B29567F-EB59-4859-A20B-A3BA1C70CB31}" type="pres">
      <dgm:prSet presAssocID="{4F4C9991-B6AE-4583-99EF-9897DA3E9F35}" presName="LevelTwoTextNode" presStyleLbl="node3" presStyleIdx="2" presStyleCnt="8">
        <dgm:presLayoutVars>
          <dgm:chPref val="3"/>
        </dgm:presLayoutVars>
      </dgm:prSet>
      <dgm:spPr/>
      <dgm:t>
        <a:bodyPr/>
        <a:lstStyle/>
        <a:p>
          <a:endParaRPr lang="en-AU"/>
        </a:p>
      </dgm:t>
    </dgm:pt>
    <dgm:pt modelId="{16F54B2A-B0D1-4742-AF96-79208A295DE9}" type="pres">
      <dgm:prSet presAssocID="{4F4C9991-B6AE-4583-99EF-9897DA3E9F35}" presName="level3hierChild" presStyleCnt="0"/>
      <dgm:spPr/>
      <dgm:t>
        <a:bodyPr/>
        <a:lstStyle/>
        <a:p>
          <a:endParaRPr lang="en-AU"/>
        </a:p>
      </dgm:t>
    </dgm:pt>
    <dgm:pt modelId="{90936258-B431-4F95-AC26-221548AF0CDC}" type="pres">
      <dgm:prSet presAssocID="{92B8A2CA-17D6-4172-8ED2-F0266D98B3C6}" presName="conn2-1" presStyleLbl="parChTrans1D3" presStyleIdx="3" presStyleCnt="8"/>
      <dgm:spPr/>
      <dgm:t>
        <a:bodyPr/>
        <a:lstStyle/>
        <a:p>
          <a:endParaRPr lang="en-AU"/>
        </a:p>
      </dgm:t>
    </dgm:pt>
    <dgm:pt modelId="{298217CE-C9D8-48CD-9AA3-84EE19EA716E}" type="pres">
      <dgm:prSet presAssocID="{92B8A2CA-17D6-4172-8ED2-F0266D98B3C6}" presName="connTx" presStyleLbl="parChTrans1D3" presStyleIdx="3" presStyleCnt="8"/>
      <dgm:spPr/>
      <dgm:t>
        <a:bodyPr/>
        <a:lstStyle/>
        <a:p>
          <a:endParaRPr lang="en-AU"/>
        </a:p>
      </dgm:t>
    </dgm:pt>
    <dgm:pt modelId="{DF158271-C272-4ED8-A426-998A76362391}" type="pres">
      <dgm:prSet presAssocID="{DC411128-3192-44E3-9557-05F378EA3F29}" presName="root2" presStyleCnt="0"/>
      <dgm:spPr/>
      <dgm:t>
        <a:bodyPr/>
        <a:lstStyle/>
        <a:p>
          <a:endParaRPr lang="en-AU"/>
        </a:p>
      </dgm:t>
    </dgm:pt>
    <dgm:pt modelId="{C548EDC7-4F93-4F4B-9420-2CD7E126F1E4}" type="pres">
      <dgm:prSet presAssocID="{DC411128-3192-44E3-9557-05F378EA3F29}" presName="LevelTwoTextNode" presStyleLbl="node3" presStyleIdx="3" presStyleCnt="8">
        <dgm:presLayoutVars>
          <dgm:chPref val="3"/>
        </dgm:presLayoutVars>
      </dgm:prSet>
      <dgm:spPr/>
      <dgm:t>
        <a:bodyPr/>
        <a:lstStyle/>
        <a:p>
          <a:endParaRPr lang="en-AU"/>
        </a:p>
      </dgm:t>
    </dgm:pt>
    <dgm:pt modelId="{9C6F558A-7A14-46E9-9D2B-2B2AA538882A}" type="pres">
      <dgm:prSet presAssocID="{DC411128-3192-44E3-9557-05F378EA3F29}" presName="level3hierChild" presStyleCnt="0"/>
      <dgm:spPr/>
      <dgm:t>
        <a:bodyPr/>
        <a:lstStyle/>
        <a:p>
          <a:endParaRPr lang="en-AU"/>
        </a:p>
      </dgm:t>
    </dgm:pt>
    <dgm:pt modelId="{4F0B87C3-B4DF-47F6-8516-201FFB5F8A8C}" type="pres">
      <dgm:prSet presAssocID="{C1862125-D209-4CED-BDF7-7D3A6551E32B}" presName="conn2-1" presStyleLbl="parChTrans1D3" presStyleIdx="4" presStyleCnt="8"/>
      <dgm:spPr/>
      <dgm:t>
        <a:bodyPr/>
        <a:lstStyle/>
        <a:p>
          <a:endParaRPr lang="en-AU"/>
        </a:p>
      </dgm:t>
    </dgm:pt>
    <dgm:pt modelId="{1996E339-A9D1-44E0-85F6-B1E670F20EB2}" type="pres">
      <dgm:prSet presAssocID="{C1862125-D209-4CED-BDF7-7D3A6551E32B}" presName="connTx" presStyleLbl="parChTrans1D3" presStyleIdx="4" presStyleCnt="8"/>
      <dgm:spPr/>
      <dgm:t>
        <a:bodyPr/>
        <a:lstStyle/>
        <a:p>
          <a:endParaRPr lang="en-AU"/>
        </a:p>
      </dgm:t>
    </dgm:pt>
    <dgm:pt modelId="{D83C4A80-939C-480D-9ED7-B284D16FF45D}" type="pres">
      <dgm:prSet presAssocID="{59BDEF4F-3C01-431D-BF0E-14DB874E9C05}" presName="root2" presStyleCnt="0"/>
      <dgm:spPr/>
      <dgm:t>
        <a:bodyPr/>
        <a:lstStyle/>
        <a:p>
          <a:endParaRPr lang="en-AU"/>
        </a:p>
      </dgm:t>
    </dgm:pt>
    <dgm:pt modelId="{FF0DEE6D-6CAD-48FD-919C-5806FC9B51E3}" type="pres">
      <dgm:prSet presAssocID="{59BDEF4F-3C01-431D-BF0E-14DB874E9C05}" presName="LevelTwoTextNode" presStyleLbl="node3" presStyleIdx="4" presStyleCnt="8">
        <dgm:presLayoutVars>
          <dgm:chPref val="3"/>
        </dgm:presLayoutVars>
      </dgm:prSet>
      <dgm:spPr/>
      <dgm:t>
        <a:bodyPr/>
        <a:lstStyle/>
        <a:p>
          <a:endParaRPr lang="en-AU"/>
        </a:p>
      </dgm:t>
    </dgm:pt>
    <dgm:pt modelId="{8F3ED5A0-F32A-4F94-8A93-32DD23A05C55}" type="pres">
      <dgm:prSet presAssocID="{59BDEF4F-3C01-431D-BF0E-14DB874E9C05}" presName="level3hierChild" presStyleCnt="0"/>
      <dgm:spPr/>
      <dgm:t>
        <a:bodyPr/>
        <a:lstStyle/>
        <a:p>
          <a:endParaRPr lang="en-AU"/>
        </a:p>
      </dgm:t>
    </dgm:pt>
    <dgm:pt modelId="{43B6A4D9-E154-440C-95A5-77EF1B5F6B05}" type="pres">
      <dgm:prSet presAssocID="{270DBD2C-6B09-49DC-8426-ABDF709A19A7}" presName="conn2-1" presStyleLbl="parChTrans1D2" presStyleIdx="2" presStyleCnt="5"/>
      <dgm:spPr/>
      <dgm:t>
        <a:bodyPr/>
        <a:lstStyle/>
        <a:p>
          <a:endParaRPr lang="en-AU"/>
        </a:p>
      </dgm:t>
    </dgm:pt>
    <dgm:pt modelId="{26FC6F73-CC72-4535-95D2-B1058905ED50}" type="pres">
      <dgm:prSet presAssocID="{270DBD2C-6B09-49DC-8426-ABDF709A19A7}" presName="connTx" presStyleLbl="parChTrans1D2" presStyleIdx="2" presStyleCnt="5"/>
      <dgm:spPr/>
      <dgm:t>
        <a:bodyPr/>
        <a:lstStyle/>
        <a:p>
          <a:endParaRPr lang="en-AU"/>
        </a:p>
      </dgm:t>
    </dgm:pt>
    <dgm:pt modelId="{D1541646-B7AC-42E8-8EED-67B45236676C}" type="pres">
      <dgm:prSet presAssocID="{1D0EFDD6-6B2B-437F-97B6-A65553E0682F}" presName="root2" presStyleCnt="0"/>
      <dgm:spPr/>
      <dgm:t>
        <a:bodyPr/>
        <a:lstStyle/>
        <a:p>
          <a:endParaRPr lang="en-AU"/>
        </a:p>
      </dgm:t>
    </dgm:pt>
    <dgm:pt modelId="{98E3B99F-F22E-4452-BD68-AE77D2B424A9}" type="pres">
      <dgm:prSet presAssocID="{1D0EFDD6-6B2B-437F-97B6-A65553E0682F}" presName="LevelTwoTextNode" presStyleLbl="node2" presStyleIdx="2" presStyleCnt="5">
        <dgm:presLayoutVars>
          <dgm:chPref val="3"/>
        </dgm:presLayoutVars>
      </dgm:prSet>
      <dgm:spPr/>
      <dgm:t>
        <a:bodyPr/>
        <a:lstStyle/>
        <a:p>
          <a:endParaRPr lang="en-AU"/>
        </a:p>
      </dgm:t>
    </dgm:pt>
    <dgm:pt modelId="{DB4BB344-89B9-4376-8E0F-8D353602267D}" type="pres">
      <dgm:prSet presAssocID="{1D0EFDD6-6B2B-437F-97B6-A65553E0682F}" presName="level3hierChild" presStyleCnt="0"/>
      <dgm:spPr/>
      <dgm:t>
        <a:bodyPr/>
        <a:lstStyle/>
        <a:p>
          <a:endParaRPr lang="en-AU"/>
        </a:p>
      </dgm:t>
    </dgm:pt>
    <dgm:pt modelId="{9411C988-F9A9-4FA0-95A1-4804AA8B59A1}" type="pres">
      <dgm:prSet presAssocID="{33A1E69E-6EF5-48C6-9A36-71663C255DC5}" presName="conn2-1" presStyleLbl="parChTrans1D3" presStyleIdx="5" presStyleCnt="8"/>
      <dgm:spPr/>
      <dgm:t>
        <a:bodyPr/>
        <a:lstStyle/>
        <a:p>
          <a:endParaRPr lang="en-AU"/>
        </a:p>
      </dgm:t>
    </dgm:pt>
    <dgm:pt modelId="{5EF25673-ABFF-492F-AE30-52109029EF25}" type="pres">
      <dgm:prSet presAssocID="{33A1E69E-6EF5-48C6-9A36-71663C255DC5}" presName="connTx" presStyleLbl="parChTrans1D3" presStyleIdx="5" presStyleCnt="8"/>
      <dgm:spPr/>
      <dgm:t>
        <a:bodyPr/>
        <a:lstStyle/>
        <a:p>
          <a:endParaRPr lang="en-AU"/>
        </a:p>
      </dgm:t>
    </dgm:pt>
    <dgm:pt modelId="{D74B73C6-81AF-4FDB-9A86-06ECC2CB2348}" type="pres">
      <dgm:prSet presAssocID="{4908BCAE-F99D-4117-AA20-3AC8A21BD278}" presName="root2" presStyleCnt="0"/>
      <dgm:spPr/>
      <dgm:t>
        <a:bodyPr/>
        <a:lstStyle/>
        <a:p>
          <a:endParaRPr lang="en-AU"/>
        </a:p>
      </dgm:t>
    </dgm:pt>
    <dgm:pt modelId="{4EF99B8E-840D-406A-9A2D-B3E58F1AB104}" type="pres">
      <dgm:prSet presAssocID="{4908BCAE-F99D-4117-AA20-3AC8A21BD278}" presName="LevelTwoTextNode" presStyleLbl="node3" presStyleIdx="5" presStyleCnt="8">
        <dgm:presLayoutVars>
          <dgm:chPref val="3"/>
        </dgm:presLayoutVars>
      </dgm:prSet>
      <dgm:spPr/>
      <dgm:t>
        <a:bodyPr/>
        <a:lstStyle/>
        <a:p>
          <a:endParaRPr lang="en-AU"/>
        </a:p>
      </dgm:t>
    </dgm:pt>
    <dgm:pt modelId="{955739ED-DAA9-4283-BC2F-5ECAED9CE799}" type="pres">
      <dgm:prSet presAssocID="{4908BCAE-F99D-4117-AA20-3AC8A21BD278}" presName="level3hierChild" presStyleCnt="0"/>
      <dgm:spPr/>
      <dgm:t>
        <a:bodyPr/>
        <a:lstStyle/>
        <a:p>
          <a:endParaRPr lang="en-AU"/>
        </a:p>
      </dgm:t>
    </dgm:pt>
    <dgm:pt modelId="{F2CD5D74-78A7-4647-9FC3-0B5522FAAE62}" type="pres">
      <dgm:prSet presAssocID="{CBC9EFEC-F473-4F25-9270-2C4D412318A4}" presName="conn2-1" presStyleLbl="parChTrans1D2" presStyleIdx="3" presStyleCnt="5"/>
      <dgm:spPr/>
      <dgm:t>
        <a:bodyPr/>
        <a:lstStyle/>
        <a:p>
          <a:endParaRPr lang="en-AU"/>
        </a:p>
      </dgm:t>
    </dgm:pt>
    <dgm:pt modelId="{0E9DEFA3-FC8F-4810-9F38-3D1F2F828F8B}" type="pres">
      <dgm:prSet presAssocID="{CBC9EFEC-F473-4F25-9270-2C4D412318A4}" presName="connTx" presStyleLbl="parChTrans1D2" presStyleIdx="3" presStyleCnt="5"/>
      <dgm:spPr/>
      <dgm:t>
        <a:bodyPr/>
        <a:lstStyle/>
        <a:p>
          <a:endParaRPr lang="en-AU"/>
        </a:p>
      </dgm:t>
    </dgm:pt>
    <dgm:pt modelId="{B7405F9D-8FB5-47CC-A4D8-98AC220258A1}" type="pres">
      <dgm:prSet presAssocID="{4F18C100-43B2-41A3-8309-FF39BA51F3D7}" presName="root2" presStyleCnt="0"/>
      <dgm:spPr/>
      <dgm:t>
        <a:bodyPr/>
        <a:lstStyle/>
        <a:p>
          <a:endParaRPr lang="en-AU"/>
        </a:p>
      </dgm:t>
    </dgm:pt>
    <dgm:pt modelId="{DE70F85E-7537-4657-B942-201E7E48A30C}" type="pres">
      <dgm:prSet presAssocID="{4F18C100-43B2-41A3-8309-FF39BA51F3D7}" presName="LevelTwoTextNode" presStyleLbl="node2" presStyleIdx="3" presStyleCnt="5">
        <dgm:presLayoutVars>
          <dgm:chPref val="3"/>
        </dgm:presLayoutVars>
      </dgm:prSet>
      <dgm:spPr/>
      <dgm:t>
        <a:bodyPr/>
        <a:lstStyle/>
        <a:p>
          <a:endParaRPr lang="en-AU"/>
        </a:p>
      </dgm:t>
    </dgm:pt>
    <dgm:pt modelId="{736CD9DC-42CD-4093-A4D0-9D1E27A00307}" type="pres">
      <dgm:prSet presAssocID="{4F18C100-43B2-41A3-8309-FF39BA51F3D7}" presName="level3hierChild" presStyleCnt="0"/>
      <dgm:spPr/>
      <dgm:t>
        <a:bodyPr/>
        <a:lstStyle/>
        <a:p>
          <a:endParaRPr lang="en-AU"/>
        </a:p>
      </dgm:t>
    </dgm:pt>
    <dgm:pt modelId="{4ACA98AD-0999-47C2-99BB-F1B1C718A6B5}" type="pres">
      <dgm:prSet presAssocID="{26AF3D51-26AD-4F54-8150-DF13F0CD3D9F}" presName="conn2-1" presStyleLbl="parChTrans1D3" presStyleIdx="6" presStyleCnt="8"/>
      <dgm:spPr/>
      <dgm:t>
        <a:bodyPr/>
        <a:lstStyle/>
        <a:p>
          <a:endParaRPr lang="en-AU"/>
        </a:p>
      </dgm:t>
    </dgm:pt>
    <dgm:pt modelId="{4E9970EA-3F1F-44EA-BD1D-5CBA0AA89981}" type="pres">
      <dgm:prSet presAssocID="{26AF3D51-26AD-4F54-8150-DF13F0CD3D9F}" presName="connTx" presStyleLbl="parChTrans1D3" presStyleIdx="6" presStyleCnt="8"/>
      <dgm:spPr/>
      <dgm:t>
        <a:bodyPr/>
        <a:lstStyle/>
        <a:p>
          <a:endParaRPr lang="en-AU"/>
        </a:p>
      </dgm:t>
    </dgm:pt>
    <dgm:pt modelId="{F18F7400-74AA-4526-B2C3-733A8D42133F}" type="pres">
      <dgm:prSet presAssocID="{06C38740-2B84-46EA-9A0E-0CFCF769864F}" presName="root2" presStyleCnt="0"/>
      <dgm:spPr/>
      <dgm:t>
        <a:bodyPr/>
        <a:lstStyle/>
        <a:p>
          <a:endParaRPr lang="en-AU"/>
        </a:p>
      </dgm:t>
    </dgm:pt>
    <dgm:pt modelId="{2C432B6F-F4F5-4694-84BA-FD1285FE8991}" type="pres">
      <dgm:prSet presAssocID="{06C38740-2B84-46EA-9A0E-0CFCF769864F}" presName="LevelTwoTextNode" presStyleLbl="node3" presStyleIdx="6" presStyleCnt="8">
        <dgm:presLayoutVars>
          <dgm:chPref val="3"/>
        </dgm:presLayoutVars>
      </dgm:prSet>
      <dgm:spPr/>
      <dgm:t>
        <a:bodyPr/>
        <a:lstStyle/>
        <a:p>
          <a:endParaRPr lang="en-AU"/>
        </a:p>
      </dgm:t>
    </dgm:pt>
    <dgm:pt modelId="{03A957BD-82B8-48B9-8269-55931166CD42}" type="pres">
      <dgm:prSet presAssocID="{06C38740-2B84-46EA-9A0E-0CFCF769864F}" presName="level3hierChild" presStyleCnt="0"/>
      <dgm:spPr/>
      <dgm:t>
        <a:bodyPr/>
        <a:lstStyle/>
        <a:p>
          <a:endParaRPr lang="en-AU"/>
        </a:p>
      </dgm:t>
    </dgm:pt>
    <dgm:pt modelId="{DDA91DA4-549F-4EEF-9198-194498232EBE}" type="pres">
      <dgm:prSet presAssocID="{6EB3A19E-585A-4FF6-91C2-6E7267B92F87}" presName="conn2-1" presStyleLbl="parChTrans1D2" presStyleIdx="4" presStyleCnt="5"/>
      <dgm:spPr/>
      <dgm:t>
        <a:bodyPr/>
        <a:lstStyle/>
        <a:p>
          <a:endParaRPr lang="en-AU"/>
        </a:p>
      </dgm:t>
    </dgm:pt>
    <dgm:pt modelId="{8A5CD013-E951-4052-98A9-75194F80B7F5}" type="pres">
      <dgm:prSet presAssocID="{6EB3A19E-585A-4FF6-91C2-6E7267B92F87}" presName="connTx" presStyleLbl="parChTrans1D2" presStyleIdx="4" presStyleCnt="5"/>
      <dgm:spPr/>
      <dgm:t>
        <a:bodyPr/>
        <a:lstStyle/>
        <a:p>
          <a:endParaRPr lang="en-AU"/>
        </a:p>
      </dgm:t>
    </dgm:pt>
    <dgm:pt modelId="{13AD43A1-EB4C-4CD0-B330-EE6988783491}" type="pres">
      <dgm:prSet presAssocID="{DDE37E89-B671-4B99-86E7-4803CFA7E453}" presName="root2" presStyleCnt="0"/>
      <dgm:spPr/>
      <dgm:t>
        <a:bodyPr/>
        <a:lstStyle/>
        <a:p>
          <a:endParaRPr lang="en-AU"/>
        </a:p>
      </dgm:t>
    </dgm:pt>
    <dgm:pt modelId="{10A64CE7-2489-432C-85E1-64E12F92E50A}" type="pres">
      <dgm:prSet presAssocID="{DDE37E89-B671-4B99-86E7-4803CFA7E453}" presName="LevelTwoTextNode" presStyleLbl="node2" presStyleIdx="4" presStyleCnt="5">
        <dgm:presLayoutVars>
          <dgm:chPref val="3"/>
        </dgm:presLayoutVars>
      </dgm:prSet>
      <dgm:spPr/>
      <dgm:t>
        <a:bodyPr/>
        <a:lstStyle/>
        <a:p>
          <a:endParaRPr lang="en-AU"/>
        </a:p>
      </dgm:t>
    </dgm:pt>
    <dgm:pt modelId="{38D29DC5-04BE-4655-BD54-53089A04741F}" type="pres">
      <dgm:prSet presAssocID="{DDE37E89-B671-4B99-86E7-4803CFA7E453}" presName="level3hierChild" presStyleCnt="0"/>
      <dgm:spPr/>
      <dgm:t>
        <a:bodyPr/>
        <a:lstStyle/>
        <a:p>
          <a:endParaRPr lang="en-AU"/>
        </a:p>
      </dgm:t>
    </dgm:pt>
    <dgm:pt modelId="{871BF918-CC8E-44D0-AA79-49C858A09A60}" type="pres">
      <dgm:prSet presAssocID="{89FB8DFE-6CDC-44F6-96DB-16A1CF141278}" presName="conn2-1" presStyleLbl="parChTrans1D3" presStyleIdx="7" presStyleCnt="8"/>
      <dgm:spPr/>
      <dgm:t>
        <a:bodyPr/>
        <a:lstStyle/>
        <a:p>
          <a:endParaRPr lang="en-AU"/>
        </a:p>
      </dgm:t>
    </dgm:pt>
    <dgm:pt modelId="{860DE319-FB53-47F7-AE55-DCD6C13ADC5A}" type="pres">
      <dgm:prSet presAssocID="{89FB8DFE-6CDC-44F6-96DB-16A1CF141278}" presName="connTx" presStyleLbl="parChTrans1D3" presStyleIdx="7" presStyleCnt="8"/>
      <dgm:spPr/>
      <dgm:t>
        <a:bodyPr/>
        <a:lstStyle/>
        <a:p>
          <a:endParaRPr lang="en-AU"/>
        </a:p>
      </dgm:t>
    </dgm:pt>
    <dgm:pt modelId="{9984C937-8104-4EDC-9942-772F4958F6C7}" type="pres">
      <dgm:prSet presAssocID="{C3FA4432-C4BB-4A45-9CFC-1C45E8938D80}" presName="root2" presStyleCnt="0"/>
      <dgm:spPr/>
      <dgm:t>
        <a:bodyPr/>
        <a:lstStyle/>
        <a:p>
          <a:endParaRPr lang="en-AU"/>
        </a:p>
      </dgm:t>
    </dgm:pt>
    <dgm:pt modelId="{FE9B91BD-2B11-4C87-9FCF-24AF8C0B69D8}" type="pres">
      <dgm:prSet presAssocID="{C3FA4432-C4BB-4A45-9CFC-1C45E8938D80}" presName="LevelTwoTextNode" presStyleLbl="node3" presStyleIdx="7" presStyleCnt="8">
        <dgm:presLayoutVars>
          <dgm:chPref val="3"/>
        </dgm:presLayoutVars>
      </dgm:prSet>
      <dgm:spPr/>
      <dgm:t>
        <a:bodyPr/>
        <a:lstStyle/>
        <a:p>
          <a:endParaRPr lang="en-AU"/>
        </a:p>
      </dgm:t>
    </dgm:pt>
    <dgm:pt modelId="{1F001BD1-9278-42FC-A578-8A7922C2629A}" type="pres">
      <dgm:prSet presAssocID="{C3FA4432-C4BB-4A45-9CFC-1C45E8938D80}" presName="level3hierChild" presStyleCnt="0"/>
      <dgm:spPr/>
      <dgm:t>
        <a:bodyPr/>
        <a:lstStyle/>
        <a:p>
          <a:endParaRPr lang="en-AU"/>
        </a:p>
      </dgm:t>
    </dgm:pt>
  </dgm:ptLst>
  <dgm:cxnLst>
    <dgm:cxn modelId="{2E86D25A-9214-42F2-B356-A4B4E498C082}" type="presOf" srcId="{5E621DD0-3CDA-47C6-BA4F-0E9E32EAD828}" destId="{9542ABF7-E430-481E-B266-1DFDCF4E7BD7}" srcOrd="0" destOrd="0" presId="urn:microsoft.com/office/officeart/2008/layout/HorizontalMultiLevelHierarchy"/>
    <dgm:cxn modelId="{8BC5046B-C5DD-435C-848E-75A3C51EA2C1}" srcId="{1D0EFDD6-6B2B-437F-97B6-A65553E0682F}" destId="{4908BCAE-F99D-4117-AA20-3AC8A21BD278}" srcOrd="0" destOrd="0" parTransId="{33A1E69E-6EF5-48C6-9A36-71663C255DC5}" sibTransId="{C42E2DC9-5EE0-4896-A01F-BE3118189ED1}"/>
    <dgm:cxn modelId="{4794671A-A8E8-42E1-8DB5-B68E10384F6E}" type="presOf" srcId="{89FB8DFE-6CDC-44F6-96DB-16A1CF141278}" destId="{860DE319-FB53-47F7-AE55-DCD6C13ADC5A}" srcOrd="1" destOrd="0" presId="urn:microsoft.com/office/officeart/2008/layout/HorizontalMultiLevelHierarchy"/>
    <dgm:cxn modelId="{1F439B6F-5718-468F-93FF-AF32383834F8}" type="presOf" srcId="{D0DE968B-80F3-4ADC-B3D5-513F1F7711CC}" destId="{5E13F25D-C074-491A-ABD5-CCFD7C7E7460}" srcOrd="1" destOrd="0" presId="urn:microsoft.com/office/officeart/2008/layout/HorizontalMultiLevelHierarchy"/>
    <dgm:cxn modelId="{4FF6E04F-4251-424D-8D1A-886A583C2544}" srcId="{BD86DFA2-AE6D-4B2F-83D6-35607B847ECF}" destId="{1D0EFDD6-6B2B-437F-97B6-A65553E0682F}" srcOrd="2" destOrd="0" parTransId="{270DBD2C-6B09-49DC-8426-ABDF709A19A7}" sibTransId="{DDF56B0B-1F51-40F1-8A60-663A48F0C388}"/>
    <dgm:cxn modelId="{02FC792A-6098-428B-80C8-834F4570951F}" type="presOf" srcId="{6EB3A19E-585A-4FF6-91C2-6E7267B92F87}" destId="{DDA91DA4-549F-4EEF-9198-194498232EBE}" srcOrd="0" destOrd="0" presId="urn:microsoft.com/office/officeart/2008/layout/HorizontalMultiLevelHierarchy"/>
    <dgm:cxn modelId="{F8BCCCD2-E8FE-46BF-ACDD-401C11CAA758}" type="presOf" srcId="{3FE843C1-0463-4A84-B0BB-854DA32BA682}" destId="{CF3C89C4-9D52-44FC-8A88-A56C84A2D1E2}" srcOrd="0" destOrd="0" presId="urn:microsoft.com/office/officeart/2008/layout/HorizontalMultiLevelHierarchy"/>
    <dgm:cxn modelId="{ACEC661A-16F4-48F4-B8BB-22CE6E24A4E6}" type="presOf" srcId="{92B8A2CA-17D6-4172-8ED2-F0266D98B3C6}" destId="{298217CE-C9D8-48CD-9AA3-84EE19EA716E}" srcOrd="1" destOrd="0" presId="urn:microsoft.com/office/officeart/2008/layout/HorizontalMultiLevelHierarchy"/>
    <dgm:cxn modelId="{24FA2F68-2D99-4798-90D7-BC8431E3D645}" type="presOf" srcId="{CBC9EFEC-F473-4F25-9270-2C4D412318A4}" destId="{F2CD5D74-78A7-4647-9FC3-0B5522FAAE62}" srcOrd="0" destOrd="0" presId="urn:microsoft.com/office/officeart/2008/layout/HorizontalMultiLevelHierarchy"/>
    <dgm:cxn modelId="{C99C341D-0B59-4A9A-A6CB-FEE4995DA2B7}" srcId="{B707BA0D-ACC8-46A4-A35C-6423BCAD1B1C}" destId="{DC411128-3192-44E3-9557-05F378EA3F29}" srcOrd="1" destOrd="0" parTransId="{92B8A2CA-17D6-4172-8ED2-F0266D98B3C6}" sibTransId="{2918BFC8-20F1-4AFC-85EA-36971F810E8F}"/>
    <dgm:cxn modelId="{6752DE90-C74F-44E5-BAC5-4C447AF2F147}" type="presOf" srcId="{59BDEF4F-3C01-431D-BF0E-14DB874E9C05}" destId="{FF0DEE6D-6CAD-48FD-919C-5806FC9B51E3}" srcOrd="0" destOrd="0" presId="urn:microsoft.com/office/officeart/2008/layout/HorizontalMultiLevelHierarchy"/>
    <dgm:cxn modelId="{18C2E2F3-7891-470E-B10F-7CAE9D7F1214}" type="presOf" srcId="{270DBD2C-6B09-49DC-8426-ABDF709A19A7}" destId="{43B6A4D9-E154-440C-95A5-77EF1B5F6B05}" srcOrd="0" destOrd="0" presId="urn:microsoft.com/office/officeart/2008/layout/HorizontalMultiLevelHierarchy"/>
    <dgm:cxn modelId="{6E19E737-C8B3-4B42-BCBB-048EA674CB70}" type="presOf" srcId="{26AF3D51-26AD-4F54-8150-DF13F0CD3D9F}" destId="{4ACA98AD-0999-47C2-99BB-F1B1C718A6B5}" srcOrd="0" destOrd="0" presId="urn:microsoft.com/office/officeart/2008/layout/HorizontalMultiLevelHierarchy"/>
    <dgm:cxn modelId="{33E43A2B-023A-401E-B663-178CE9D3C881}" type="presOf" srcId="{1D0EFDD6-6B2B-437F-97B6-A65553E0682F}" destId="{98E3B99F-F22E-4452-BD68-AE77D2B424A9}" srcOrd="0" destOrd="0" presId="urn:microsoft.com/office/officeart/2008/layout/HorizontalMultiLevelHierarchy"/>
    <dgm:cxn modelId="{14E93BCD-17F4-4964-A312-B68D41B87643}" srcId="{DDE37E89-B671-4B99-86E7-4803CFA7E453}" destId="{C3FA4432-C4BB-4A45-9CFC-1C45E8938D80}" srcOrd="0" destOrd="0" parTransId="{89FB8DFE-6CDC-44F6-96DB-16A1CF141278}" sibTransId="{8D84A7AD-0856-43F1-BE3A-16F3AF5F65C2}"/>
    <dgm:cxn modelId="{4DCC658D-8080-4F3D-8F22-2334AA413E43}" srcId="{BD86DFA2-AE6D-4B2F-83D6-35607B847ECF}" destId="{DDE37E89-B671-4B99-86E7-4803CFA7E453}" srcOrd="4" destOrd="0" parTransId="{6EB3A19E-585A-4FF6-91C2-6E7267B92F87}" sibTransId="{0B348176-5B69-4E2F-85A1-00CA705BDF8E}"/>
    <dgm:cxn modelId="{A4F4DC1A-9FA4-4F0F-A49A-195BB231CD7E}" srcId="{BD86DFA2-AE6D-4B2F-83D6-35607B847ECF}" destId="{7207A37B-9E6A-458C-BC22-49AE82CDB8DD}" srcOrd="0" destOrd="0" parTransId="{F1C80108-CFEF-4E14-8FD0-0A660CE6B9E7}" sibTransId="{73226AE7-A976-4648-94C6-0EE73B1FA6D8}"/>
    <dgm:cxn modelId="{4FE9FB14-7F8F-44C2-A41B-58A1E8E8BEB2}" srcId="{BD86DFA2-AE6D-4B2F-83D6-35607B847ECF}" destId="{B707BA0D-ACC8-46A4-A35C-6423BCAD1B1C}" srcOrd="1" destOrd="0" parTransId="{D0DE968B-80F3-4ADC-B3D5-513F1F7711CC}" sibTransId="{0A389FE3-334E-4310-9835-F676EB8DBB19}"/>
    <dgm:cxn modelId="{3DECAE5E-1B0D-44AA-8DD6-CDB87CCD51F3}" type="presOf" srcId="{4F4C9991-B6AE-4583-99EF-9897DA3E9F35}" destId="{6B29567F-EB59-4859-A20B-A3BA1C70CB31}" srcOrd="0" destOrd="0" presId="urn:microsoft.com/office/officeart/2008/layout/HorizontalMultiLevelHierarchy"/>
    <dgm:cxn modelId="{B93319EF-1A2A-4C61-956D-09EBD35F849D}" type="presOf" srcId="{3FE843C1-0463-4A84-B0BB-854DA32BA682}" destId="{49249B21-8F9E-4D57-A3B1-AA5B607F9BC4}" srcOrd="1" destOrd="0" presId="urn:microsoft.com/office/officeart/2008/layout/HorizontalMultiLevelHierarchy"/>
    <dgm:cxn modelId="{AAD19893-1CF4-4839-BF31-0FAA823E596E}" type="presOf" srcId="{CBC9EFEC-F473-4F25-9270-2C4D412318A4}" destId="{0E9DEFA3-FC8F-4810-9F38-3D1F2F828F8B}" srcOrd="1" destOrd="0" presId="urn:microsoft.com/office/officeart/2008/layout/HorizontalMultiLevelHierarchy"/>
    <dgm:cxn modelId="{1A68566A-3EA8-4D86-B451-1A38B367F1D0}" type="presOf" srcId="{26AF3D51-26AD-4F54-8150-DF13F0CD3D9F}" destId="{4E9970EA-3F1F-44EA-BD1D-5CBA0AA89981}" srcOrd="1" destOrd="0" presId="urn:microsoft.com/office/officeart/2008/layout/HorizontalMultiLevelHierarchy"/>
    <dgm:cxn modelId="{E18004FF-EDEE-4598-9F74-BBA71A35BE8F}" type="presOf" srcId="{BD86DFA2-AE6D-4B2F-83D6-35607B847ECF}" destId="{A71D7547-30DC-4821-B49A-05D0F4E61C21}" srcOrd="0" destOrd="0" presId="urn:microsoft.com/office/officeart/2008/layout/HorizontalMultiLevelHierarchy"/>
    <dgm:cxn modelId="{D1FD409D-08AB-438F-914B-E27F04FC8387}" type="presOf" srcId="{F1C80108-CFEF-4E14-8FD0-0A660CE6B9E7}" destId="{D586744E-B842-4FB4-8A16-B869D4F8C9EE}" srcOrd="1" destOrd="0" presId="urn:microsoft.com/office/officeart/2008/layout/HorizontalMultiLevelHierarchy"/>
    <dgm:cxn modelId="{72147093-4CA7-48C7-A8D9-98DAD9BC2D9B}" srcId="{4F18C100-43B2-41A3-8309-FF39BA51F3D7}" destId="{06C38740-2B84-46EA-9A0E-0CFCF769864F}" srcOrd="0" destOrd="0" parTransId="{26AF3D51-26AD-4F54-8150-DF13F0CD3D9F}" sibTransId="{AEABE1C7-3FBD-47E2-8972-F46AA74B0FBC}"/>
    <dgm:cxn modelId="{3E6F1823-5A6D-49DC-8482-EC4BB455D501}" type="presOf" srcId="{C1862125-D209-4CED-BDF7-7D3A6551E32B}" destId="{1996E339-A9D1-44E0-85F6-B1E670F20EB2}" srcOrd="1" destOrd="0" presId="urn:microsoft.com/office/officeart/2008/layout/HorizontalMultiLevelHierarchy"/>
    <dgm:cxn modelId="{DB3ECBD9-0974-4751-89FA-9F2EFF85AB6C}" type="presOf" srcId="{92B8A2CA-17D6-4172-8ED2-F0266D98B3C6}" destId="{90936258-B431-4F95-AC26-221548AF0CDC}" srcOrd="0" destOrd="0" presId="urn:microsoft.com/office/officeart/2008/layout/HorizontalMultiLevelHierarchy"/>
    <dgm:cxn modelId="{2F2821AB-6295-4DB8-AA94-6F10374F265D}" type="presOf" srcId="{89FB8DFE-6CDC-44F6-96DB-16A1CF141278}" destId="{871BF918-CC8E-44D0-AA79-49C858A09A60}" srcOrd="0" destOrd="0" presId="urn:microsoft.com/office/officeart/2008/layout/HorizontalMultiLevelHierarchy"/>
    <dgm:cxn modelId="{56D6BF75-2BDD-46FD-A64C-8863608B51DD}" type="presOf" srcId="{6EB3A19E-585A-4FF6-91C2-6E7267B92F87}" destId="{8A5CD013-E951-4052-98A9-75194F80B7F5}" srcOrd="1" destOrd="0" presId="urn:microsoft.com/office/officeart/2008/layout/HorizontalMultiLevelHierarchy"/>
    <dgm:cxn modelId="{CC7A5C64-05D5-4046-B27C-A0EC55D6FD99}" type="presOf" srcId="{1A3EEF91-AC1D-4763-981D-BA5AE9B0D67C}" destId="{F1513C56-A0C6-40B2-81C2-C0FB1BD015A6}" srcOrd="0" destOrd="0" presId="urn:microsoft.com/office/officeart/2008/layout/HorizontalMultiLevelHierarchy"/>
    <dgm:cxn modelId="{A8F4B57C-350F-4BB2-B34F-D25ACFCBFFD7}" type="presOf" srcId="{33A1E69E-6EF5-48C6-9A36-71663C255DC5}" destId="{5EF25673-ABFF-492F-AE30-52109029EF25}" srcOrd="1" destOrd="0" presId="urn:microsoft.com/office/officeart/2008/layout/HorizontalMultiLevelHierarchy"/>
    <dgm:cxn modelId="{B5145A2C-E843-4DAF-8F0D-3343241764D2}" srcId="{0B127C32-C3AC-4909-B3E9-8D5E6C12D874}" destId="{BD86DFA2-AE6D-4B2F-83D6-35607B847ECF}" srcOrd="0" destOrd="0" parTransId="{1C58D6C9-C5F6-4FB2-9FEB-F36D85A997EA}" sibTransId="{6B13F253-2524-4EC1-BECC-B5204CF62926}"/>
    <dgm:cxn modelId="{372848CA-B457-45F1-9D0F-F45C7A3AC2CE}" srcId="{7207A37B-9E6A-458C-BC22-49AE82CDB8DD}" destId="{2A6755A8-F8FA-4000-8D60-CBF7A0E0706D}" srcOrd="1" destOrd="0" parTransId="{5E621DD0-3CDA-47C6-BA4F-0E9E32EAD828}" sibTransId="{0CE2C265-E4CE-4176-B124-AF34C6975D54}"/>
    <dgm:cxn modelId="{2D847BFF-3DB8-407C-9DAE-F9A81332FB58}" type="presOf" srcId="{06C38740-2B84-46EA-9A0E-0CFCF769864F}" destId="{2C432B6F-F4F5-4694-84BA-FD1285FE8991}" srcOrd="0" destOrd="0" presId="urn:microsoft.com/office/officeart/2008/layout/HorizontalMultiLevelHierarchy"/>
    <dgm:cxn modelId="{CE447EC3-ED75-4E7A-A0DB-EE59E991AA22}" type="presOf" srcId="{1A3EEF91-AC1D-4763-981D-BA5AE9B0D67C}" destId="{5508E780-41A8-4892-B436-35691AB33364}" srcOrd="1" destOrd="0" presId="urn:microsoft.com/office/officeart/2008/layout/HorizontalMultiLevelHierarchy"/>
    <dgm:cxn modelId="{0443302D-FEE4-4835-82B0-D5F6E9025029}" type="presOf" srcId="{5E621DD0-3CDA-47C6-BA4F-0E9E32EAD828}" destId="{49FBCADF-3324-4C26-BEBF-614AFF03429D}" srcOrd="1" destOrd="0" presId="urn:microsoft.com/office/officeart/2008/layout/HorizontalMultiLevelHierarchy"/>
    <dgm:cxn modelId="{AA9B97A6-DC6C-4894-BED0-C012EF93796D}" type="presOf" srcId="{F1C80108-CFEF-4E14-8FD0-0A660CE6B9E7}" destId="{DDCA16DE-1040-4726-B8F2-51B3EDE10A52}" srcOrd="0" destOrd="0" presId="urn:microsoft.com/office/officeart/2008/layout/HorizontalMultiLevelHierarchy"/>
    <dgm:cxn modelId="{B6379445-6D73-411F-BF5B-AF4F8F0571A1}" type="presOf" srcId="{4908BCAE-F99D-4117-AA20-3AC8A21BD278}" destId="{4EF99B8E-840D-406A-9A2D-B3E58F1AB104}" srcOrd="0" destOrd="0" presId="urn:microsoft.com/office/officeart/2008/layout/HorizontalMultiLevelHierarchy"/>
    <dgm:cxn modelId="{565050E8-0323-454E-8508-CCEAFBA0AF28}" type="presOf" srcId="{B707BA0D-ACC8-46A4-A35C-6423BCAD1B1C}" destId="{00234AD0-5ED3-45C3-9C6D-5057D14DB942}" srcOrd="0" destOrd="0" presId="urn:microsoft.com/office/officeart/2008/layout/HorizontalMultiLevelHierarchy"/>
    <dgm:cxn modelId="{CE80A5E0-0925-4643-8DED-5C978A87D955}" type="presOf" srcId="{2A6755A8-F8FA-4000-8D60-CBF7A0E0706D}" destId="{D3A0EDB0-97D7-4249-B8DA-2F96670DDF19}" srcOrd="0" destOrd="0" presId="urn:microsoft.com/office/officeart/2008/layout/HorizontalMultiLevelHierarchy"/>
    <dgm:cxn modelId="{FFCBF932-91EB-47D9-B08F-3DB1E01523FC}" type="presOf" srcId="{DC411128-3192-44E3-9557-05F378EA3F29}" destId="{C548EDC7-4F93-4F4B-9420-2CD7E126F1E4}" srcOrd="0" destOrd="0" presId="urn:microsoft.com/office/officeart/2008/layout/HorizontalMultiLevelHierarchy"/>
    <dgm:cxn modelId="{7B9D0BAC-99AC-4A52-BE8B-0D787C39E095}" type="presOf" srcId="{0B127C32-C3AC-4909-B3E9-8D5E6C12D874}" destId="{57A1659D-5EAE-434F-B993-1CCE9F595753}" srcOrd="0" destOrd="0" presId="urn:microsoft.com/office/officeart/2008/layout/HorizontalMultiLevelHierarchy"/>
    <dgm:cxn modelId="{183C7C3E-1F4E-41C0-B118-3DB2F364A59E}" srcId="{BD86DFA2-AE6D-4B2F-83D6-35607B847ECF}" destId="{4F18C100-43B2-41A3-8309-FF39BA51F3D7}" srcOrd="3" destOrd="0" parTransId="{CBC9EFEC-F473-4F25-9270-2C4D412318A4}" sibTransId="{D502A4C6-924B-4D0A-8CCA-C7F43888C9D2}"/>
    <dgm:cxn modelId="{E89E7421-DBB5-4638-9E5D-316005E28663}" type="presOf" srcId="{33A1E69E-6EF5-48C6-9A36-71663C255DC5}" destId="{9411C988-F9A9-4FA0-95A1-4804AA8B59A1}" srcOrd="0" destOrd="0" presId="urn:microsoft.com/office/officeart/2008/layout/HorizontalMultiLevelHierarchy"/>
    <dgm:cxn modelId="{CD76422B-C6D6-4A68-A220-17C4F45188EE}" srcId="{7207A37B-9E6A-458C-BC22-49AE82CDB8DD}" destId="{FA703512-3BA6-4474-84A6-5CF20C57AB01}" srcOrd="0" destOrd="0" parTransId="{1A3EEF91-AC1D-4763-981D-BA5AE9B0D67C}" sibTransId="{74EE5D71-299F-40F8-B616-EFEB495EC324}"/>
    <dgm:cxn modelId="{2BE16FDB-F9DE-4CC7-9E6A-C81BEB4688EE}" type="presOf" srcId="{D0DE968B-80F3-4ADC-B3D5-513F1F7711CC}" destId="{56E2F3E7-6D1C-4E93-82EE-2A1CE9AAFCFD}" srcOrd="0" destOrd="0" presId="urn:microsoft.com/office/officeart/2008/layout/HorizontalMultiLevelHierarchy"/>
    <dgm:cxn modelId="{70E75E01-2AD8-47F3-A544-63B757299D2D}" type="presOf" srcId="{FA703512-3BA6-4474-84A6-5CF20C57AB01}" destId="{F5B20DDB-4EE9-48D1-9781-5C8E68A6B8A8}" srcOrd="0" destOrd="0" presId="urn:microsoft.com/office/officeart/2008/layout/HorizontalMultiLevelHierarchy"/>
    <dgm:cxn modelId="{75F9B9EE-3511-4614-9A50-D5E2CBB8B2A8}" type="presOf" srcId="{C3FA4432-C4BB-4A45-9CFC-1C45E8938D80}" destId="{FE9B91BD-2B11-4C87-9FCF-24AF8C0B69D8}" srcOrd="0" destOrd="0" presId="urn:microsoft.com/office/officeart/2008/layout/HorizontalMultiLevelHierarchy"/>
    <dgm:cxn modelId="{01CEFA91-ACDF-4B5A-8ED2-3AA2474807C0}" srcId="{B707BA0D-ACC8-46A4-A35C-6423BCAD1B1C}" destId="{4F4C9991-B6AE-4583-99EF-9897DA3E9F35}" srcOrd="0" destOrd="0" parTransId="{3FE843C1-0463-4A84-B0BB-854DA32BA682}" sibTransId="{C2EA4F80-4522-4646-8068-67758F158214}"/>
    <dgm:cxn modelId="{FE82A563-3AD4-4F23-83A4-A8DC911F4920}" type="presOf" srcId="{4F18C100-43B2-41A3-8309-FF39BA51F3D7}" destId="{DE70F85E-7537-4657-B942-201E7E48A30C}" srcOrd="0" destOrd="0" presId="urn:microsoft.com/office/officeart/2008/layout/HorizontalMultiLevelHierarchy"/>
    <dgm:cxn modelId="{036B19A3-9BEF-4A59-B8DC-8C1FBC8E76EF}" type="presOf" srcId="{C1862125-D209-4CED-BDF7-7D3A6551E32B}" destId="{4F0B87C3-B4DF-47F6-8516-201FFB5F8A8C}" srcOrd="0" destOrd="0" presId="urn:microsoft.com/office/officeart/2008/layout/HorizontalMultiLevelHierarchy"/>
    <dgm:cxn modelId="{824B452B-41E2-430A-9306-3D0D8EFB543D}" srcId="{B707BA0D-ACC8-46A4-A35C-6423BCAD1B1C}" destId="{59BDEF4F-3C01-431D-BF0E-14DB874E9C05}" srcOrd="2" destOrd="0" parTransId="{C1862125-D209-4CED-BDF7-7D3A6551E32B}" sibTransId="{A1A82031-4F41-48FC-9A70-064A593A8B17}"/>
    <dgm:cxn modelId="{05BDC91B-1DA7-4CDB-92F3-AD503CED7039}" type="presOf" srcId="{7207A37B-9E6A-458C-BC22-49AE82CDB8DD}" destId="{600B3F0F-A997-45EF-92DE-E5FA25F92087}" srcOrd="0" destOrd="0" presId="urn:microsoft.com/office/officeart/2008/layout/HorizontalMultiLevelHierarchy"/>
    <dgm:cxn modelId="{53245245-9ED2-4241-A5DD-7E7FD42A1692}" type="presOf" srcId="{DDE37E89-B671-4B99-86E7-4803CFA7E453}" destId="{10A64CE7-2489-432C-85E1-64E12F92E50A}" srcOrd="0" destOrd="0" presId="urn:microsoft.com/office/officeart/2008/layout/HorizontalMultiLevelHierarchy"/>
    <dgm:cxn modelId="{B37316B1-C691-4CE7-8A4D-0D48DD79F629}" type="presOf" srcId="{270DBD2C-6B09-49DC-8426-ABDF709A19A7}" destId="{26FC6F73-CC72-4535-95D2-B1058905ED50}" srcOrd="1" destOrd="0" presId="urn:microsoft.com/office/officeart/2008/layout/HorizontalMultiLevelHierarchy"/>
    <dgm:cxn modelId="{CE6C16F3-CF8B-4017-8DFD-864616BE2E6F}" type="presParOf" srcId="{57A1659D-5EAE-434F-B993-1CCE9F595753}" destId="{98370DC7-9A12-46DF-A628-65C762673E1B}" srcOrd="0" destOrd="0" presId="urn:microsoft.com/office/officeart/2008/layout/HorizontalMultiLevelHierarchy"/>
    <dgm:cxn modelId="{8FE0ADB6-A70E-450F-A3F4-35F551629324}" type="presParOf" srcId="{98370DC7-9A12-46DF-A628-65C762673E1B}" destId="{A71D7547-30DC-4821-B49A-05D0F4E61C21}" srcOrd="0" destOrd="0" presId="urn:microsoft.com/office/officeart/2008/layout/HorizontalMultiLevelHierarchy"/>
    <dgm:cxn modelId="{DDE05464-5AB7-47CC-A644-A9B890EDA2E5}" type="presParOf" srcId="{98370DC7-9A12-46DF-A628-65C762673E1B}" destId="{97B4766B-C96F-4E4D-834D-0A0BF67F6DA7}" srcOrd="1" destOrd="0" presId="urn:microsoft.com/office/officeart/2008/layout/HorizontalMultiLevelHierarchy"/>
    <dgm:cxn modelId="{23C43F70-86B9-475B-AA92-07334714A8F7}" type="presParOf" srcId="{97B4766B-C96F-4E4D-834D-0A0BF67F6DA7}" destId="{DDCA16DE-1040-4726-B8F2-51B3EDE10A52}" srcOrd="0" destOrd="0" presId="urn:microsoft.com/office/officeart/2008/layout/HorizontalMultiLevelHierarchy"/>
    <dgm:cxn modelId="{1964403D-837A-4BCA-83DD-6D1E34B414B7}" type="presParOf" srcId="{DDCA16DE-1040-4726-B8F2-51B3EDE10A52}" destId="{D586744E-B842-4FB4-8A16-B869D4F8C9EE}" srcOrd="0" destOrd="0" presId="urn:microsoft.com/office/officeart/2008/layout/HorizontalMultiLevelHierarchy"/>
    <dgm:cxn modelId="{55639322-4797-490C-BC78-D538C66B697B}" type="presParOf" srcId="{97B4766B-C96F-4E4D-834D-0A0BF67F6DA7}" destId="{4F800398-740B-4860-9AC8-E6E537DE3FCE}" srcOrd="1" destOrd="0" presId="urn:microsoft.com/office/officeart/2008/layout/HorizontalMultiLevelHierarchy"/>
    <dgm:cxn modelId="{F1B214FC-1247-42CC-8E31-B2EF5FBA4605}" type="presParOf" srcId="{4F800398-740B-4860-9AC8-E6E537DE3FCE}" destId="{600B3F0F-A997-45EF-92DE-E5FA25F92087}" srcOrd="0" destOrd="0" presId="urn:microsoft.com/office/officeart/2008/layout/HorizontalMultiLevelHierarchy"/>
    <dgm:cxn modelId="{5628BFE2-4CF8-4DD1-B287-8ADB810200D9}" type="presParOf" srcId="{4F800398-740B-4860-9AC8-E6E537DE3FCE}" destId="{CFE3A97A-8060-4308-B05D-37424ABE3AA1}" srcOrd="1" destOrd="0" presId="urn:microsoft.com/office/officeart/2008/layout/HorizontalMultiLevelHierarchy"/>
    <dgm:cxn modelId="{1DC9476C-CDFB-4F1F-A184-ABBD2459EAE9}" type="presParOf" srcId="{CFE3A97A-8060-4308-B05D-37424ABE3AA1}" destId="{F1513C56-A0C6-40B2-81C2-C0FB1BD015A6}" srcOrd="0" destOrd="0" presId="urn:microsoft.com/office/officeart/2008/layout/HorizontalMultiLevelHierarchy"/>
    <dgm:cxn modelId="{7347E645-A38F-4423-B2F3-D85629DFAFDB}" type="presParOf" srcId="{F1513C56-A0C6-40B2-81C2-C0FB1BD015A6}" destId="{5508E780-41A8-4892-B436-35691AB33364}" srcOrd="0" destOrd="0" presId="urn:microsoft.com/office/officeart/2008/layout/HorizontalMultiLevelHierarchy"/>
    <dgm:cxn modelId="{AFF62475-920D-4DBA-8818-45979BB12EA4}" type="presParOf" srcId="{CFE3A97A-8060-4308-B05D-37424ABE3AA1}" destId="{126FB109-C458-487C-8015-199423167D35}" srcOrd="1" destOrd="0" presId="urn:microsoft.com/office/officeart/2008/layout/HorizontalMultiLevelHierarchy"/>
    <dgm:cxn modelId="{4DA250AD-2CE1-4C0B-B660-ACF68890E06B}" type="presParOf" srcId="{126FB109-C458-487C-8015-199423167D35}" destId="{F5B20DDB-4EE9-48D1-9781-5C8E68A6B8A8}" srcOrd="0" destOrd="0" presId="urn:microsoft.com/office/officeart/2008/layout/HorizontalMultiLevelHierarchy"/>
    <dgm:cxn modelId="{3D14558F-D112-41C5-B61E-848FF919A2C5}" type="presParOf" srcId="{126FB109-C458-487C-8015-199423167D35}" destId="{4CDA04A7-8CB3-46B9-91A7-0FA7817F7299}" srcOrd="1" destOrd="0" presId="urn:microsoft.com/office/officeart/2008/layout/HorizontalMultiLevelHierarchy"/>
    <dgm:cxn modelId="{088C7BB5-FEE9-4B4E-B83E-8A5D95DFDDC6}" type="presParOf" srcId="{CFE3A97A-8060-4308-B05D-37424ABE3AA1}" destId="{9542ABF7-E430-481E-B266-1DFDCF4E7BD7}" srcOrd="2" destOrd="0" presId="urn:microsoft.com/office/officeart/2008/layout/HorizontalMultiLevelHierarchy"/>
    <dgm:cxn modelId="{3E7BE872-EBA2-4261-BFB0-92F13158FEBB}" type="presParOf" srcId="{9542ABF7-E430-481E-B266-1DFDCF4E7BD7}" destId="{49FBCADF-3324-4C26-BEBF-614AFF03429D}" srcOrd="0" destOrd="0" presId="urn:microsoft.com/office/officeart/2008/layout/HorizontalMultiLevelHierarchy"/>
    <dgm:cxn modelId="{0FA85350-4E13-4308-B63C-E3346FB8AE82}" type="presParOf" srcId="{CFE3A97A-8060-4308-B05D-37424ABE3AA1}" destId="{6CA7AF17-3778-4DDB-9CFD-7AB98FD5A31B}" srcOrd="3" destOrd="0" presId="urn:microsoft.com/office/officeart/2008/layout/HorizontalMultiLevelHierarchy"/>
    <dgm:cxn modelId="{42A26CD5-D679-4253-8AC1-D76603C31A26}" type="presParOf" srcId="{6CA7AF17-3778-4DDB-9CFD-7AB98FD5A31B}" destId="{D3A0EDB0-97D7-4249-B8DA-2F96670DDF19}" srcOrd="0" destOrd="0" presId="urn:microsoft.com/office/officeart/2008/layout/HorizontalMultiLevelHierarchy"/>
    <dgm:cxn modelId="{AD9F2280-1EF0-41C8-9705-33B6AD78BE16}" type="presParOf" srcId="{6CA7AF17-3778-4DDB-9CFD-7AB98FD5A31B}" destId="{80503A42-A38D-44DF-868E-4AE78BE88C86}" srcOrd="1" destOrd="0" presId="urn:microsoft.com/office/officeart/2008/layout/HorizontalMultiLevelHierarchy"/>
    <dgm:cxn modelId="{BEF23AE6-5020-437F-80FE-8B4C9E676CFC}" type="presParOf" srcId="{97B4766B-C96F-4E4D-834D-0A0BF67F6DA7}" destId="{56E2F3E7-6D1C-4E93-82EE-2A1CE9AAFCFD}" srcOrd="2" destOrd="0" presId="urn:microsoft.com/office/officeart/2008/layout/HorizontalMultiLevelHierarchy"/>
    <dgm:cxn modelId="{F0BB694E-53CA-4FB6-AF55-F8F462A4F460}" type="presParOf" srcId="{56E2F3E7-6D1C-4E93-82EE-2A1CE9AAFCFD}" destId="{5E13F25D-C074-491A-ABD5-CCFD7C7E7460}" srcOrd="0" destOrd="0" presId="urn:microsoft.com/office/officeart/2008/layout/HorizontalMultiLevelHierarchy"/>
    <dgm:cxn modelId="{A73C4F69-DD2E-4B6B-B186-0BABA541C036}" type="presParOf" srcId="{97B4766B-C96F-4E4D-834D-0A0BF67F6DA7}" destId="{FA16A988-5D52-42DD-ADC1-812E403AD85D}" srcOrd="3" destOrd="0" presId="urn:microsoft.com/office/officeart/2008/layout/HorizontalMultiLevelHierarchy"/>
    <dgm:cxn modelId="{A817F407-2CA5-4950-81CC-5C1761B25F0B}" type="presParOf" srcId="{FA16A988-5D52-42DD-ADC1-812E403AD85D}" destId="{00234AD0-5ED3-45C3-9C6D-5057D14DB942}" srcOrd="0" destOrd="0" presId="urn:microsoft.com/office/officeart/2008/layout/HorizontalMultiLevelHierarchy"/>
    <dgm:cxn modelId="{5DD41622-A4E9-42DA-B45C-7EE24F49AFB6}" type="presParOf" srcId="{FA16A988-5D52-42DD-ADC1-812E403AD85D}" destId="{EEBA441A-065C-4DDB-B729-05DD06810E57}" srcOrd="1" destOrd="0" presId="urn:microsoft.com/office/officeart/2008/layout/HorizontalMultiLevelHierarchy"/>
    <dgm:cxn modelId="{395AA93B-83D8-42E6-A3E2-E18E512C7E9E}" type="presParOf" srcId="{EEBA441A-065C-4DDB-B729-05DD06810E57}" destId="{CF3C89C4-9D52-44FC-8A88-A56C84A2D1E2}" srcOrd="0" destOrd="0" presId="urn:microsoft.com/office/officeart/2008/layout/HorizontalMultiLevelHierarchy"/>
    <dgm:cxn modelId="{C6D1594F-9F81-43A0-B768-12862D238C08}" type="presParOf" srcId="{CF3C89C4-9D52-44FC-8A88-A56C84A2D1E2}" destId="{49249B21-8F9E-4D57-A3B1-AA5B607F9BC4}" srcOrd="0" destOrd="0" presId="urn:microsoft.com/office/officeart/2008/layout/HorizontalMultiLevelHierarchy"/>
    <dgm:cxn modelId="{668AC81C-D27F-45DF-8BCA-DDFE4F320C22}" type="presParOf" srcId="{EEBA441A-065C-4DDB-B729-05DD06810E57}" destId="{E3343E28-895F-40CE-B60C-10AF684C1A26}" srcOrd="1" destOrd="0" presId="urn:microsoft.com/office/officeart/2008/layout/HorizontalMultiLevelHierarchy"/>
    <dgm:cxn modelId="{8AE37D33-D398-430C-B608-D4E089DEF7B3}" type="presParOf" srcId="{E3343E28-895F-40CE-B60C-10AF684C1A26}" destId="{6B29567F-EB59-4859-A20B-A3BA1C70CB31}" srcOrd="0" destOrd="0" presId="urn:microsoft.com/office/officeart/2008/layout/HorizontalMultiLevelHierarchy"/>
    <dgm:cxn modelId="{64143B04-3707-4FE7-B999-74048AA789E5}" type="presParOf" srcId="{E3343E28-895F-40CE-B60C-10AF684C1A26}" destId="{16F54B2A-B0D1-4742-AF96-79208A295DE9}" srcOrd="1" destOrd="0" presId="urn:microsoft.com/office/officeart/2008/layout/HorizontalMultiLevelHierarchy"/>
    <dgm:cxn modelId="{ACD5CBD1-DB1B-478E-AED6-180B745EC552}" type="presParOf" srcId="{EEBA441A-065C-4DDB-B729-05DD06810E57}" destId="{90936258-B431-4F95-AC26-221548AF0CDC}" srcOrd="2" destOrd="0" presId="urn:microsoft.com/office/officeart/2008/layout/HorizontalMultiLevelHierarchy"/>
    <dgm:cxn modelId="{5CBC54C7-EFAB-4FD2-A56E-EDA49A303AD7}" type="presParOf" srcId="{90936258-B431-4F95-AC26-221548AF0CDC}" destId="{298217CE-C9D8-48CD-9AA3-84EE19EA716E}" srcOrd="0" destOrd="0" presId="urn:microsoft.com/office/officeart/2008/layout/HorizontalMultiLevelHierarchy"/>
    <dgm:cxn modelId="{43A3D283-9160-4B23-B3EA-31FFC184279C}" type="presParOf" srcId="{EEBA441A-065C-4DDB-B729-05DD06810E57}" destId="{DF158271-C272-4ED8-A426-998A76362391}" srcOrd="3" destOrd="0" presId="urn:microsoft.com/office/officeart/2008/layout/HorizontalMultiLevelHierarchy"/>
    <dgm:cxn modelId="{B591C899-7D40-422D-B7F6-AA3A83CA953F}" type="presParOf" srcId="{DF158271-C272-4ED8-A426-998A76362391}" destId="{C548EDC7-4F93-4F4B-9420-2CD7E126F1E4}" srcOrd="0" destOrd="0" presId="urn:microsoft.com/office/officeart/2008/layout/HorizontalMultiLevelHierarchy"/>
    <dgm:cxn modelId="{A4B54CE5-6EA5-49D8-A794-B2751D5A7A24}" type="presParOf" srcId="{DF158271-C272-4ED8-A426-998A76362391}" destId="{9C6F558A-7A14-46E9-9D2B-2B2AA538882A}" srcOrd="1" destOrd="0" presId="urn:microsoft.com/office/officeart/2008/layout/HorizontalMultiLevelHierarchy"/>
    <dgm:cxn modelId="{DC22B608-58CD-4471-B4E3-6D859E7039DC}" type="presParOf" srcId="{EEBA441A-065C-4DDB-B729-05DD06810E57}" destId="{4F0B87C3-B4DF-47F6-8516-201FFB5F8A8C}" srcOrd="4" destOrd="0" presId="urn:microsoft.com/office/officeart/2008/layout/HorizontalMultiLevelHierarchy"/>
    <dgm:cxn modelId="{1BD359CF-9C13-4D1C-90AB-D1834EF8CCE9}" type="presParOf" srcId="{4F0B87C3-B4DF-47F6-8516-201FFB5F8A8C}" destId="{1996E339-A9D1-44E0-85F6-B1E670F20EB2}" srcOrd="0" destOrd="0" presId="urn:microsoft.com/office/officeart/2008/layout/HorizontalMultiLevelHierarchy"/>
    <dgm:cxn modelId="{E4C17942-25D6-4897-B9F6-19D7FE19C2C0}" type="presParOf" srcId="{EEBA441A-065C-4DDB-B729-05DD06810E57}" destId="{D83C4A80-939C-480D-9ED7-B284D16FF45D}" srcOrd="5" destOrd="0" presId="urn:microsoft.com/office/officeart/2008/layout/HorizontalMultiLevelHierarchy"/>
    <dgm:cxn modelId="{E82168FF-0119-431C-82D0-2B0D3323C528}" type="presParOf" srcId="{D83C4A80-939C-480D-9ED7-B284D16FF45D}" destId="{FF0DEE6D-6CAD-48FD-919C-5806FC9B51E3}" srcOrd="0" destOrd="0" presId="urn:microsoft.com/office/officeart/2008/layout/HorizontalMultiLevelHierarchy"/>
    <dgm:cxn modelId="{854E399C-3417-40D8-A991-3AB2C43F68F3}" type="presParOf" srcId="{D83C4A80-939C-480D-9ED7-B284D16FF45D}" destId="{8F3ED5A0-F32A-4F94-8A93-32DD23A05C55}" srcOrd="1" destOrd="0" presId="urn:microsoft.com/office/officeart/2008/layout/HorizontalMultiLevelHierarchy"/>
    <dgm:cxn modelId="{27AB1323-5750-4D54-B746-7B9459D79C57}" type="presParOf" srcId="{97B4766B-C96F-4E4D-834D-0A0BF67F6DA7}" destId="{43B6A4D9-E154-440C-95A5-77EF1B5F6B05}" srcOrd="4" destOrd="0" presId="urn:microsoft.com/office/officeart/2008/layout/HorizontalMultiLevelHierarchy"/>
    <dgm:cxn modelId="{16B32E34-9F69-435F-8B18-2810779B3D10}" type="presParOf" srcId="{43B6A4D9-E154-440C-95A5-77EF1B5F6B05}" destId="{26FC6F73-CC72-4535-95D2-B1058905ED50}" srcOrd="0" destOrd="0" presId="urn:microsoft.com/office/officeart/2008/layout/HorizontalMultiLevelHierarchy"/>
    <dgm:cxn modelId="{BABE2D2E-F4E1-419D-BD1A-619DBF0C6DB8}" type="presParOf" srcId="{97B4766B-C96F-4E4D-834D-0A0BF67F6DA7}" destId="{D1541646-B7AC-42E8-8EED-67B45236676C}" srcOrd="5" destOrd="0" presId="urn:microsoft.com/office/officeart/2008/layout/HorizontalMultiLevelHierarchy"/>
    <dgm:cxn modelId="{A4ECA4D9-0D09-4D14-AEF6-3422EB50713A}" type="presParOf" srcId="{D1541646-B7AC-42E8-8EED-67B45236676C}" destId="{98E3B99F-F22E-4452-BD68-AE77D2B424A9}" srcOrd="0" destOrd="0" presId="urn:microsoft.com/office/officeart/2008/layout/HorizontalMultiLevelHierarchy"/>
    <dgm:cxn modelId="{F3AF7FB6-9FFB-4147-8A7E-0A368ABB371C}" type="presParOf" srcId="{D1541646-B7AC-42E8-8EED-67B45236676C}" destId="{DB4BB344-89B9-4376-8E0F-8D353602267D}" srcOrd="1" destOrd="0" presId="urn:microsoft.com/office/officeart/2008/layout/HorizontalMultiLevelHierarchy"/>
    <dgm:cxn modelId="{6E57140B-BBD8-450A-B789-E3CAFB130A02}" type="presParOf" srcId="{DB4BB344-89B9-4376-8E0F-8D353602267D}" destId="{9411C988-F9A9-4FA0-95A1-4804AA8B59A1}" srcOrd="0" destOrd="0" presId="urn:microsoft.com/office/officeart/2008/layout/HorizontalMultiLevelHierarchy"/>
    <dgm:cxn modelId="{1F71E3E4-7BDB-4CF3-ADBE-5D0FC55FDA70}" type="presParOf" srcId="{9411C988-F9A9-4FA0-95A1-4804AA8B59A1}" destId="{5EF25673-ABFF-492F-AE30-52109029EF25}" srcOrd="0" destOrd="0" presId="urn:microsoft.com/office/officeart/2008/layout/HorizontalMultiLevelHierarchy"/>
    <dgm:cxn modelId="{F557B425-D66F-43DC-8B98-9B0AF289739B}" type="presParOf" srcId="{DB4BB344-89B9-4376-8E0F-8D353602267D}" destId="{D74B73C6-81AF-4FDB-9A86-06ECC2CB2348}" srcOrd="1" destOrd="0" presId="urn:microsoft.com/office/officeart/2008/layout/HorizontalMultiLevelHierarchy"/>
    <dgm:cxn modelId="{34A59788-679E-43A7-B084-D7F96A521865}" type="presParOf" srcId="{D74B73C6-81AF-4FDB-9A86-06ECC2CB2348}" destId="{4EF99B8E-840D-406A-9A2D-B3E58F1AB104}" srcOrd="0" destOrd="0" presId="urn:microsoft.com/office/officeart/2008/layout/HorizontalMultiLevelHierarchy"/>
    <dgm:cxn modelId="{9BC357AD-B30D-4CA5-80FD-6E918CB76F6D}" type="presParOf" srcId="{D74B73C6-81AF-4FDB-9A86-06ECC2CB2348}" destId="{955739ED-DAA9-4283-BC2F-5ECAED9CE799}" srcOrd="1" destOrd="0" presId="urn:microsoft.com/office/officeart/2008/layout/HorizontalMultiLevelHierarchy"/>
    <dgm:cxn modelId="{E9478395-E97F-4F98-B677-D2E2FF4EF5A9}" type="presParOf" srcId="{97B4766B-C96F-4E4D-834D-0A0BF67F6DA7}" destId="{F2CD5D74-78A7-4647-9FC3-0B5522FAAE62}" srcOrd="6" destOrd="0" presId="urn:microsoft.com/office/officeart/2008/layout/HorizontalMultiLevelHierarchy"/>
    <dgm:cxn modelId="{E735A3A2-5E85-4291-A9A8-0017ED8E5FA0}" type="presParOf" srcId="{F2CD5D74-78A7-4647-9FC3-0B5522FAAE62}" destId="{0E9DEFA3-FC8F-4810-9F38-3D1F2F828F8B}" srcOrd="0" destOrd="0" presId="urn:microsoft.com/office/officeart/2008/layout/HorizontalMultiLevelHierarchy"/>
    <dgm:cxn modelId="{6B85AA54-0FBC-4D3B-A9A4-E623A1C2C3E0}" type="presParOf" srcId="{97B4766B-C96F-4E4D-834D-0A0BF67F6DA7}" destId="{B7405F9D-8FB5-47CC-A4D8-98AC220258A1}" srcOrd="7" destOrd="0" presId="urn:microsoft.com/office/officeart/2008/layout/HorizontalMultiLevelHierarchy"/>
    <dgm:cxn modelId="{1830E55D-2841-4CEE-B744-D1B51DB6B5AC}" type="presParOf" srcId="{B7405F9D-8FB5-47CC-A4D8-98AC220258A1}" destId="{DE70F85E-7537-4657-B942-201E7E48A30C}" srcOrd="0" destOrd="0" presId="urn:microsoft.com/office/officeart/2008/layout/HorizontalMultiLevelHierarchy"/>
    <dgm:cxn modelId="{774069C6-A4CD-451E-B625-A9B21465EAA8}" type="presParOf" srcId="{B7405F9D-8FB5-47CC-A4D8-98AC220258A1}" destId="{736CD9DC-42CD-4093-A4D0-9D1E27A00307}" srcOrd="1" destOrd="0" presId="urn:microsoft.com/office/officeart/2008/layout/HorizontalMultiLevelHierarchy"/>
    <dgm:cxn modelId="{923566F6-74EF-4EEB-9AB7-0CEEB7DB5DD5}" type="presParOf" srcId="{736CD9DC-42CD-4093-A4D0-9D1E27A00307}" destId="{4ACA98AD-0999-47C2-99BB-F1B1C718A6B5}" srcOrd="0" destOrd="0" presId="urn:microsoft.com/office/officeart/2008/layout/HorizontalMultiLevelHierarchy"/>
    <dgm:cxn modelId="{01D9FD6C-CF80-4181-87FC-59F69F9F5499}" type="presParOf" srcId="{4ACA98AD-0999-47C2-99BB-F1B1C718A6B5}" destId="{4E9970EA-3F1F-44EA-BD1D-5CBA0AA89981}" srcOrd="0" destOrd="0" presId="urn:microsoft.com/office/officeart/2008/layout/HorizontalMultiLevelHierarchy"/>
    <dgm:cxn modelId="{1E435544-EC4A-4D04-9312-7DC4735DDB7D}" type="presParOf" srcId="{736CD9DC-42CD-4093-A4D0-9D1E27A00307}" destId="{F18F7400-74AA-4526-B2C3-733A8D42133F}" srcOrd="1" destOrd="0" presId="urn:microsoft.com/office/officeart/2008/layout/HorizontalMultiLevelHierarchy"/>
    <dgm:cxn modelId="{C3278E2E-31D8-4D46-877C-BC1158094CE5}" type="presParOf" srcId="{F18F7400-74AA-4526-B2C3-733A8D42133F}" destId="{2C432B6F-F4F5-4694-84BA-FD1285FE8991}" srcOrd="0" destOrd="0" presId="urn:microsoft.com/office/officeart/2008/layout/HorizontalMultiLevelHierarchy"/>
    <dgm:cxn modelId="{5EA3B61D-C26B-4CBC-8B75-F137C85C560B}" type="presParOf" srcId="{F18F7400-74AA-4526-B2C3-733A8D42133F}" destId="{03A957BD-82B8-48B9-8269-55931166CD42}" srcOrd="1" destOrd="0" presId="urn:microsoft.com/office/officeart/2008/layout/HorizontalMultiLevelHierarchy"/>
    <dgm:cxn modelId="{FFAEEC6A-1378-40CE-A1C5-162A88C2F228}" type="presParOf" srcId="{97B4766B-C96F-4E4D-834D-0A0BF67F6DA7}" destId="{DDA91DA4-549F-4EEF-9198-194498232EBE}" srcOrd="8" destOrd="0" presId="urn:microsoft.com/office/officeart/2008/layout/HorizontalMultiLevelHierarchy"/>
    <dgm:cxn modelId="{947D1BDA-5043-496D-BB06-EF376809A937}" type="presParOf" srcId="{DDA91DA4-549F-4EEF-9198-194498232EBE}" destId="{8A5CD013-E951-4052-98A9-75194F80B7F5}" srcOrd="0" destOrd="0" presId="urn:microsoft.com/office/officeart/2008/layout/HorizontalMultiLevelHierarchy"/>
    <dgm:cxn modelId="{38D6E900-E5AC-4715-BC06-5E9948651084}" type="presParOf" srcId="{97B4766B-C96F-4E4D-834D-0A0BF67F6DA7}" destId="{13AD43A1-EB4C-4CD0-B330-EE6988783491}" srcOrd="9" destOrd="0" presId="urn:microsoft.com/office/officeart/2008/layout/HorizontalMultiLevelHierarchy"/>
    <dgm:cxn modelId="{28B8ABB8-2683-4498-8A8D-DE086E84F6D0}" type="presParOf" srcId="{13AD43A1-EB4C-4CD0-B330-EE6988783491}" destId="{10A64CE7-2489-432C-85E1-64E12F92E50A}" srcOrd="0" destOrd="0" presId="urn:microsoft.com/office/officeart/2008/layout/HorizontalMultiLevelHierarchy"/>
    <dgm:cxn modelId="{D08A8286-AD65-4517-97B9-49717794CF20}" type="presParOf" srcId="{13AD43A1-EB4C-4CD0-B330-EE6988783491}" destId="{38D29DC5-04BE-4655-BD54-53089A04741F}" srcOrd="1" destOrd="0" presId="urn:microsoft.com/office/officeart/2008/layout/HorizontalMultiLevelHierarchy"/>
    <dgm:cxn modelId="{BC22404B-20CE-4F2B-AA54-98FB92615279}" type="presParOf" srcId="{38D29DC5-04BE-4655-BD54-53089A04741F}" destId="{871BF918-CC8E-44D0-AA79-49C858A09A60}" srcOrd="0" destOrd="0" presId="urn:microsoft.com/office/officeart/2008/layout/HorizontalMultiLevelHierarchy"/>
    <dgm:cxn modelId="{0985BB2F-D970-4DE3-80CF-9736E704DE32}" type="presParOf" srcId="{871BF918-CC8E-44D0-AA79-49C858A09A60}" destId="{860DE319-FB53-47F7-AE55-DCD6C13ADC5A}" srcOrd="0" destOrd="0" presId="urn:microsoft.com/office/officeart/2008/layout/HorizontalMultiLevelHierarchy"/>
    <dgm:cxn modelId="{F40F6BE5-3C22-4069-AD74-C800AD1F7AA5}" type="presParOf" srcId="{38D29DC5-04BE-4655-BD54-53089A04741F}" destId="{9984C937-8104-4EDC-9942-772F4958F6C7}" srcOrd="1" destOrd="0" presId="urn:microsoft.com/office/officeart/2008/layout/HorizontalMultiLevelHierarchy"/>
    <dgm:cxn modelId="{4BD18BB0-2F56-48DB-96B3-46F77D6C4486}" type="presParOf" srcId="{9984C937-8104-4EDC-9942-772F4958F6C7}" destId="{FE9B91BD-2B11-4C87-9FCF-24AF8C0B69D8}" srcOrd="0" destOrd="0" presId="urn:microsoft.com/office/officeart/2008/layout/HorizontalMultiLevelHierarchy"/>
    <dgm:cxn modelId="{05B91A8C-BF60-4493-9423-8DEBC01F34D6}" type="presParOf" srcId="{9984C937-8104-4EDC-9942-772F4958F6C7}" destId="{1F001BD1-9278-42FC-A578-8A7922C2629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1699134-F074-4069-8203-ACD324E3DB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0DC6016F-6C72-4947-A4F2-BDAD576D0A93}">
      <dgm:prSet phldrT="[Text]" custT="1"/>
      <dgm:spPr/>
      <dgm:t>
        <a:bodyPr/>
        <a:lstStyle/>
        <a:p>
          <a:r>
            <a:rPr lang="en-AU" sz="2000" dirty="0" smtClean="0"/>
            <a:t>Project Officer</a:t>
          </a:r>
          <a:endParaRPr lang="en-AU" sz="2000" dirty="0"/>
        </a:p>
      </dgm:t>
    </dgm:pt>
    <dgm:pt modelId="{75B66F46-4407-40D7-A1EE-643D5D7FFDF1}" type="parTrans" cxnId="{533B792B-4BF2-4A2E-A560-1D152680770E}">
      <dgm:prSet/>
      <dgm:spPr/>
      <dgm:t>
        <a:bodyPr/>
        <a:lstStyle/>
        <a:p>
          <a:endParaRPr lang="en-AU"/>
        </a:p>
      </dgm:t>
    </dgm:pt>
    <dgm:pt modelId="{1DBB1C06-736C-4DED-988F-F4FA992A80DE}" type="sibTrans" cxnId="{533B792B-4BF2-4A2E-A560-1D152680770E}">
      <dgm:prSet/>
      <dgm:spPr/>
      <dgm:t>
        <a:bodyPr/>
        <a:lstStyle/>
        <a:p>
          <a:endParaRPr lang="en-AU"/>
        </a:p>
      </dgm:t>
    </dgm:pt>
    <dgm:pt modelId="{CB242FE2-F63D-47B0-97B7-F957E9AB881B}">
      <dgm:prSet phldrT="[Text]" custT="1"/>
      <dgm:spPr/>
      <dgm:t>
        <a:bodyPr/>
        <a:lstStyle/>
        <a:p>
          <a:r>
            <a:rPr lang="en-AU" sz="1600" dirty="0" smtClean="0"/>
            <a:t>Jenny Jackson		Sydney</a:t>
          </a:r>
          <a:endParaRPr lang="en-AU" sz="1600" dirty="0"/>
        </a:p>
      </dgm:t>
    </dgm:pt>
    <dgm:pt modelId="{D2013D1C-2EDC-435B-B5C5-A71CE429AF96}" type="parTrans" cxnId="{65E15F1B-4DE5-463D-9A30-6E9D0101BF9C}">
      <dgm:prSet/>
      <dgm:spPr/>
      <dgm:t>
        <a:bodyPr/>
        <a:lstStyle/>
        <a:p>
          <a:endParaRPr lang="en-AU"/>
        </a:p>
      </dgm:t>
    </dgm:pt>
    <dgm:pt modelId="{6434A56F-1505-4AA0-8AB6-7D90DF87651D}" type="sibTrans" cxnId="{65E15F1B-4DE5-463D-9A30-6E9D0101BF9C}">
      <dgm:prSet/>
      <dgm:spPr/>
      <dgm:t>
        <a:bodyPr/>
        <a:lstStyle/>
        <a:p>
          <a:endParaRPr lang="en-AU"/>
        </a:p>
      </dgm:t>
    </dgm:pt>
    <dgm:pt modelId="{AFC589E3-B74B-4189-BE04-35B0C84EA93D}">
      <dgm:prSet phldrT="[Text]" custT="1"/>
      <dgm:spPr/>
      <dgm:t>
        <a:bodyPr/>
        <a:lstStyle/>
        <a:p>
          <a:r>
            <a:rPr lang="en-AU" sz="2000" dirty="0" smtClean="0"/>
            <a:t>Development Officers</a:t>
          </a:r>
          <a:endParaRPr lang="en-AU" sz="2000" dirty="0"/>
        </a:p>
      </dgm:t>
    </dgm:pt>
    <dgm:pt modelId="{EAA3029A-7CFB-4286-BC8B-84694E7C42D5}" type="parTrans" cxnId="{C4004680-14DB-429B-8834-BC1AD7F0A053}">
      <dgm:prSet/>
      <dgm:spPr/>
      <dgm:t>
        <a:bodyPr/>
        <a:lstStyle/>
        <a:p>
          <a:endParaRPr lang="en-AU"/>
        </a:p>
      </dgm:t>
    </dgm:pt>
    <dgm:pt modelId="{6A58E894-B062-47F0-8645-077348975A7D}" type="sibTrans" cxnId="{C4004680-14DB-429B-8834-BC1AD7F0A053}">
      <dgm:prSet/>
      <dgm:spPr/>
      <dgm:t>
        <a:bodyPr/>
        <a:lstStyle/>
        <a:p>
          <a:endParaRPr lang="en-AU"/>
        </a:p>
      </dgm:t>
    </dgm:pt>
    <dgm:pt modelId="{4D4596E5-4261-4B23-8200-526349755DF0}">
      <dgm:prSet phldrT="[Text]" custT="1"/>
      <dgm:spPr/>
      <dgm:t>
        <a:bodyPr/>
        <a:lstStyle/>
        <a:p>
          <a:pPr>
            <a:lnSpc>
              <a:spcPct val="150000"/>
            </a:lnSpc>
          </a:pPr>
          <a:r>
            <a:rPr lang="en-AU" sz="1600" dirty="0" smtClean="0"/>
            <a:t>Julie Sando  			Sydney</a:t>
          </a:r>
          <a:endParaRPr lang="en-AU" sz="1600" dirty="0"/>
        </a:p>
      </dgm:t>
    </dgm:pt>
    <dgm:pt modelId="{C685E7E2-2F3F-406D-BEAE-3A0C9BFEF88E}" type="parTrans" cxnId="{9E0227B1-3F93-406B-B099-3FA882C85EB2}">
      <dgm:prSet/>
      <dgm:spPr/>
      <dgm:t>
        <a:bodyPr/>
        <a:lstStyle/>
        <a:p>
          <a:endParaRPr lang="en-AU"/>
        </a:p>
      </dgm:t>
    </dgm:pt>
    <dgm:pt modelId="{671BA9B8-F854-4ACC-94FC-01BE49AE4273}" type="sibTrans" cxnId="{9E0227B1-3F93-406B-B099-3FA882C85EB2}">
      <dgm:prSet/>
      <dgm:spPr/>
      <dgm:t>
        <a:bodyPr/>
        <a:lstStyle/>
        <a:p>
          <a:endParaRPr lang="en-AU"/>
        </a:p>
      </dgm:t>
    </dgm:pt>
    <dgm:pt modelId="{B8F39AC0-3578-4808-A845-613D7228E64B}">
      <dgm:prSet phldrT="[Text]" custT="1"/>
      <dgm:spPr/>
      <dgm:t>
        <a:bodyPr/>
        <a:lstStyle/>
        <a:p>
          <a:pPr>
            <a:lnSpc>
              <a:spcPct val="150000"/>
            </a:lnSpc>
          </a:pPr>
          <a:r>
            <a:rPr lang="en-AU" sz="1600" dirty="0" smtClean="0"/>
            <a:t>Kelly Richards  		Wagga Wagga</a:t>
          </a:r>
          <a:endParaRPr lang="en-AU" sz="1600" dirty="0"/>
        </a:p>
      </dgm:t>
    </dgm:pt>
    <dgm:pt modelId="{169C66D6-E61B-4952-A945-CC7991CBBE5A}" type="parTrans" cxnId="{0930EDC5-31C8-40D1-BAA2-B3D5506CEF3F}">
      <dgm:prSet/>
      <dgm:spPr/>
      <dgm:t>
        <a:bodyPr/>
        <a:lstStyle/>
        <a:p>
          <a:endParaRPr lang="en-AU"/>
        </a:p>
      </dgm:t>
    </dgm:pt>
    <dgm:pt modelId="{40C1F2E3-3D2E-486D-95D3-69E61420B987}" type="sibTrans" cxnId="{0930EDC5-31C8-40D1-BAA2-B3D5506CEF3F}">
      <dgm:prSet/>
      <dgm:spPr/>
      <dgm:t>
        <a:bodyPr/>
        <a:lstStyle/>
        <a:p>
          <a:endParaRPr lang="en-AU"/>
        </a:p>
      </dgm:t>
    </dgm:pt>
    <dgm:pt modelId="{A7E22CA2-7976-4C93-B81B-524E738FBD9E}">
      <dgm:prSet phldrT="[Text]" custT="1"/>
      <dgm:spPr/>
      <dgm:t>
        <a:bodyPr/>
        <a:lstStyle/>
        <a:p>
          <a:pPr>
            <a:lnSpc>
              <a:spcPct val="150000"/>
            </a:lnSpc>
          </a:pPr>
          <a:r>
            <a:rPr lang="en-AU" sz="1600" dirty="0" smtClean="0"/>
            <a:t>Margaret Bugden  		Lismore</a:t>
          </a:r>
          <a:endParaRPr lang="en-AU" sz="1600" dirty="0"/>
        </a:p>
      </dgm:t>
    </dgm:pt>
    <dgm:pt modelId="{4F2E1A1D-E5C0-4FDC-B1F6-7EB9A8DA0C81}" type="parTrans" cxnId="{0E663596-E3D2-4414-8F16-7A81F12350F8}">
      <dgm:prSet/>
      <dgm:spPr/>
      <dgm:t>
        <a:bodyPr/>
        <a:lstStyle/>
        <a:p>
          <a:endParaRPr lang="en-AU"/>
        </a:p>
      </dgm:t>
    </dgm:pt>
    <dgm:pt modelId="{9D0A2CB2-5029-4E2B-BFC2-F3D8419FDA96}" type="sibTrans" cxnId="{0E663596-E3D2-4414-8F16-7A81F12350F8}">
      <dgm:prSet/>
      <dgm:spPr/>
      <dgm:t>
        <a:bodyPr/>
        <a:lstStyle/>
        <a:p>
          <a:endParaRPr lang="en-AU"/>
        </a:p>
      </dgm:t>
    </dgm:pt>
    <dgm:pt modelId="{ADD7C67F-E173-4FBD-8C2A-92F2F1DA73C6}">
      <dgm:prSet phldrT="[Text]" custT="1"/>
      <dgm:spPr/>
      <dgm:t>
        <a:bodyPr/>
        <a:lstStyle/>
        <a:p>
          <a:pPr>
            <a:lnSpc>
              <a:spcPct val="150000"/>
            </a:lnSpc>
          </a:pPr>
          <a:r>
            <a:rPr lang="en-AU" sz="1600" dirty="0" smtClean="0"/>
            <a:t>Melissa Smith  		Tamworth</a:t>
          </a:r>
          <a:endParaRPr lang="en-AU" sz="1600" dirty="0"/>
        </a:p>
      </dgm:t>
    </dgm:pt>
    <dgm:pt modelId="{39FC26C8-C0B5-4252-B634-CE2BE13CC0F5}" type="parTrans" cxnId="{532515EE-1F07-484F-BA66-5DA9013C281E}">
      <dgm:prSet/>
      <dgm:spPr/>
      <dgm:t>
        <a:bodyPr/>
        <a:lstStyle/>
        <a:p>
          <a:endParaRPr lang="en-AU"/>
        </a:p>
      </dgm:t>
    </dgm:pt>
    <dgm:pt modelId="{BBE9B3F4-04E8-4574-997E-3AF2E4829D88}" type="sibTrans" cxnId="{532515EE-1F07-484F-BA66-5DA9013C281E}">
      <dgm:prSet/>
      <dgm:spPr/>
      <dgm:t>
        <a:bodyPr/>
        <a:lstStyle/>
        <a:p>
          <a:endParaRPr lang="en-AU"/>
        </a:p>
      </dgm:t>
    </dgm:pt>
    <dgm:pt modelId="{BAC44E1F-989B-4864-A6F0-E2D346C66334}">
      <dgm:prSet phldrT="[Text]" custT="1"/>
      <dgm:spPr/>
      <dgm:t>
        <a:bodyPr/>
        <a:lstStyle/>
        <a:p>
          <a:pPr>
            <a:lnSpc>
              <a:spcPct val="150000"/>
            </a:lnSpc>
          </a:pPr>
          <a:r>
            <a:rPr lang="en-AU" sz="1600" dirty="0" smtClean="0"/>
            <a:t>Julie Gilbert  			Maitland</a:t>
          </a:r>
          <a:endParaRPr lang="en-AU" sz="1600" dirty="0"/>
        </a:p>
      </dgm:t>
    </dgm:pt>
    <dgm:pt modelId="{3E7CAC04-9A66-4253-A910-4AAEC8872B58}" type="parTrans" cxnId="{2EF1653A-1B51-4D11-B55C-000CEA3AC0AC}">
      <dgm:prSet/>
      <dgm:spPr/>
      <dgm:t>
        <a:bodyPr/>
        <a:lstStyle/>
        <a:p>
          <a:endParaRPr lang="en-AU"/>
        </a:p>
      </dgm:t>
    </dgm:pt>
    <dgm:pt modelId="{7AEF7CC0-0814-4987-B92E-17A5573E5E83}" type="sibTrans" cxnId="{2EF1653A-1B51-4D11-B55C-000CEA3AC0AC}">
      <dgm:prSet/>
      <dgm:spPr/>
      <dgm:t>
        <a:bodyPr/>
        <a:lstStyle/>
        <a:p>
          <a:endParaRPr lang="en-AU"/>
        </a:p>
      </dgm:t>
    </dgm:pt>
    <dgm:pt modelId="{DCE42386-3541-4F3B-95FF-E0FC9588284C}">
      <dgm:prSet phldrT="[Text]" custT="1"/>
      <dgm:spPr/>
      <dgm:t>
        <a:bodyPr/>
        <a:lstStyle/>
        <a:p>
          <a:pPr>
            <a:lnSpc>
              <a:spcPct val="150000"/>
            </a:lnSpc>
          </a:pPr>
          <a:r>
            <a:rPr lang="en-AU" sz="1600" dirty="0" smtClean="0"/>
            <a:t>Jenny Sullivan		Orange</a:t>
          </a:r>
          <a:endParaRPr lang="en-AU" sz="1600" dirty="0"/>
        </a:p>
      </dgm:t>
    </dgm:pt>
    <dgm:pt modelId="{AD291252-38CE-45DD-BADA-760D936E1C92}" type="parTrans" cxnId="{80F7DCAC-7956-411A-AF3C-61FBF5BCFA97}">
      <dgm:prSet/>
      <dgm:spPr/>
    </dgm:pt>
    <dgm:pt modelId="{FD0F1CB7-033E-41E6-8D68-16762D6B170F}" type="sibTrans" cxnId="{80F7DCAC-7956-411A-AF3C-61FBF5BCFA97}">
      <dgm:prSet/>
      <dgm:spPr/>
    </dgm:pt>
    <dgm:pt modelId="{ACBA2BBD-C443-461A-ADAE-D1F4CE7D2D8B}" type="pres">
      <dgm:prSet presAssocID="{31699134-F074-4069-8203-ACD324E3DB1E}" presName="linear" presStyleCnt="0">
        <dgm:presLayoutVars>
          <dgm:animLvl val="lvl"/>
          <dgm:resizeHandles val="exact"/>
        </dgm:presLayoutVars>
      </dgm:prSet>
      <dgm:spPr/>
      <dgm:t>
        <a:bodyPr/>
        <a:lstStyle/>
        <a:p>
          <a:endParaRPr lang="en-AU"/>
        </a:p>
      </dgm:t>
    </dgm:pt>
    <dgm:pt modelId="{771288EC-7BBA-453D-ACAF-29C341B5D2B1}" type="pres">
      <dgm:prSet presAssocID="{0DC6016F-6C72-4947-A4F2-BDAD576D0A93}" presName="parentText" presStyleLbl="node1" presStyleIdx="0" presStyleCnt="2" custScaleY="64732" custLinFactNeighborY="22210">
        <dgm:presLayoutVars>
          <dgm:chMax val="0"/>
          <dgm:bulletEnabled val="1"/>
        </dgm:presLayoutVars>
      </dgm:prSet>
      <dgm:spPr/>
      <dgm:t>
        <a:bodyPr/>
        <a:lstStyle/>
        <a:p>
          <a:endParaRPr lang="en-AU"/>
        </a:p>
      </dgm:t>
    </dgm:pt>
    <dgm:pt modelId="{0CBF2B33-21D7-4218-A67B-1517D0320E02}" type="pres">
      <dgm:prSet presAssocID="{0DC6016F-6C72-4947-A4F2-BDAD576D0A93}" presName="childText" presStyleLbl="revTx" presStyleIdx="0" presStyleCnt="2" custLinFactNeighborY="29934">
        <dgm:presLayoutVars>
          <dgm:bulletEnabled val="1"/>
        </dgm:presLayoutVars>
      </dgm:prSet>
      <dgm:spPr/>
      <dgm:t>
        <a:bodyPr/>
        <a:lstStyle/>
        <a:p>
          <a:endParaRPr lang="en-AU"/>
        </a:p>
      </dgm:t>
    </dgm:pt>
    <dgm:pt modelId="{81596B74-D82A-4205-93F2-B9965DD8E6CB}" type="pres">
      <dgm:prSet presAssocID="{AFC589E3-B74B-4189-BE04-35B0C84EA93D}" presName="parentText" presStyleLbl="node1" presStyleIdx="1" presStyleCnt="2" custScaleY="66895" custLinFactNeighborY="-2530">
        <dgm:presLayoutVars>
          <dgm:chMax val="0"/>
          <dgm:bulletEnabled val="1"/>
        </dgm:presLayoutVars>
      </dgm:prSet>
      <dgm:spPr/>
      <dgm:t>
        <a:bodyPr/>
        <a:lstStyle/>
        <a:p>
          <a:endParaRPr lang="en-AU"/>
        </a:p>
      </dgm:t>
    </dgm:pt>
    <dgm:pt modelId="{260C79E2-DD9A-44AE-B987-19694B3694F1}" type="pres">
      <dgm:prSet presAssocID="{AFC589E3-B74B-4189-BE04-35B0C84EA93D}" presName="childText" presStyleLbl="revTx" presStyleIdx="1" presStyleCnt="2" custLinFactNeighborX="-1471" custLinFactNeighborY="-11442">
        <dgm:presLayoutVars>
          <dgm:bulletEnabled val="1"/>
        </dgm:presLayoutVars>
      </dgm:prSet>
      <dgm:spPr/>
      <dgm:t>
        <a:bodyPr/>
        <a:lstStyle/>
        <a:p>
          <a:endParaRPr lang="en-AU"/>
        </a:p>
      </dgm:t>
    </dgm:pt>
  </dgm:ptLst>
  <dgm:cxnLst>
    <dgm:cxn modelId="{65E15F1B-4DE5-463D-9A30-6E9D0101BF9C}" srcId="{0DC6016F-6C72-4947-A4F2-BDAD576D0A93}" destId="{CB242FE2-F63D-47B0-97B7-F957E9AB881B}" srcOrd="0" destOrd="0" parTransId="{D2013D1C-2EDC-435B-B5C5-A71CE429AF96}" sibTransId="{6434A56F-1505-4AA0-8AB6-7D90DF87651D}"/>
    <dgm:cxn modelId="{0930EDC5-31C8-40D1-BAA2-B3D5506CEF3F}" srcId="{AFC589E3-B74B-4189-BE04-35B0C84EA93D}" destId="{B8F39AC0-3578-4808-A845-613D7228E64B}" srcOrd="1" destOrd="0" parTransId="{169C66D6-E61B-4952-A945-CC7991CBBE5A}" sibTransId="{40C1F2E3-3D2E-486D-95D3-69E61420B987}"/>
    <dgm:cxn modelId="{0E663596-E3D2-4414-8F16-7A81F12350F8}" srcId="{AFC589E3-B74B-4189-BE04-35B0C84EA93D}" destId="{A7E22CA2-7976-4C93-B81B-524E738FBD9E}" srcOrd="2" destOrd="0" parTransId="{4F2E1A1D-E5C0-4FDC-B1F6-7EB9A8DA0C81}" sibTransId="{9D0A2CB2-5029-4E2B-BFC2-F3D8419FDA96}"/>
    <dgm:cxn modelId="{4FB326FC-4EF2-4640-8A6E-477ECD8EEEBE}" type="presOf" srcId="{ADD7C67F-E173-4FBD-8C2A-92F2F1DA73C6}" destId="{260C79E2-DD9A-44AE-B987-19694B3694F1}" srcOrd="0" destOrd="3" presId="urn:microsoft.com/office/officeart/2005/8/layout/vList2"/>
    <dgm:cxn modelId="{07912DFB-12F2-4DFD-910D-A712423937E6}" type="presOf" srcId="{31699134-F074-4069-8203-ACD324E3DB1E}" destId="{ACBA2BBD-C443-461A-ADAE-D1F4CE7D2D8B}" srcOrd="0" destOrd="0" presId="urn:microsoft.com/office/officeart/2005/8/layout/vList2"/>
    <dgm:cxn modelId="{784BD65F-40DE-4E54-8817-3524814AB126}" type="presOf" srcId="{DCE42386-3541-4F3B-95FF-E0FC9588284C}" destId="{260C79E2-DD9A-44AE-B987-19694B3694F1}" srcOrd="0" destOrd="5" presId="urn:microsoft.com/office/officeart/2005/8/layout/vList2"/>
    <dgm:cxn modelId="{9E0227B1-3F93-406B-B099-3FA882C85EB2}" srcId="{AFC589E3-B74B-4189-BE04-35B0C84EA93D}" destId="{4D4596E5-4261-4B23-8200-526349755DF0}" srcOrd="0" destOrd="0" parTransId="{C685E7E2-2F3F-406D-BEAE-3A0C9BFEF88E}" sibTransId="{671BA9B8-F854-4ACC-94FC-01BE49AE4273}"/>
    <dgm:cxn modelId="{E86713B6-26DE-4F1B-9ED7-AB93F6369CA7}" type="presOf" srcId="{4D4596E5-4261-4B23-8200-526349755DF0}" destId="{260C79E2-DD9A-44AE-B987-19694B3694F1}" srcOrd="0" destOrd="0" presId="urn:microsoft.com/office/officeart/2005/8/layout/vList2"/>
    <dgm:cxn modelId="{2EF1653A-1B51-4D11-B55C-000CEA3AC0AC}" srcId="{AFC589E3-B74B-4189-BE04-35B0C84EA93D}" destId="{BAC44E1F-989B-4864-A6F0-E2D346C66334}" srcOrd="4" destOrd="0" parTransId="{3E7CAC04-9A66-4253-A910-4AAEC8872B58}" sibTransId="{7AEF7CC0-0814-4987-B92E-17A5573E5E83}"/>
    <dgm:cxn modelId="{C4004680-14DB-429B-8834-BC1AD7F0A053}" srcId="{31699134-F074-4069-8203-ACD324E3DB1E}" destId="{AFC589E3-B74B-4189-BE04-35B0C84EA93D}" srcOrd="1" destOrd="0" parTransId="{EAA3029A-7CFB-4286-BC8B-84694E7C42D5}" sibTransId="{6A58E894-B062-47F0-8645-077348975A7D}"/>
    <dgm:cxn modelId="{0692CF0A-5F94-4F99-B3D0-5DBD73621465}" type="presOf" srcId="{AFC589E3-B74B-4189-BE04-35B0C84EA93D}" destId="{81596B74-D82A-4205-93F2-B9965DD8E6CB}" srcOrd="0" destOrd="0" presId="urn:microsoft.com/office/officeart/2005/8/layout/vList2"/>
    <dgm:cxn modelId="{34140AD6-8E1E-4DD1-929B-538181593F2E}" type="presOf" srcId="{BAC44E1F-989B-4864-A6F0-E2D346C66334}" destId="{260C79E2-DD9A-44AE-B987-19694B3694F1}" srcOrd="0" destOrd="4" presId="urn:microsoft.com/office/officeart/2005/8/layout/vList2"/>
    <dgm:cxn modelId="{80F7DCAC-7956-411A-AF3C-61FBF5BCFA97}" srcId="{AFC589E3-B74B-4189-BE04-35B0C84EA93D}" destId="{DCE42386-3541-4F3B-95FF-E0FC9588284C}" srcOrd="5" destOrd="0" parTransId="{AD291252-38CE-45DD-BADA-760D936E1C92}" sibTransId="{FD0F1CB7-033E-41E6-8D68-16762D6B170F}"/>
    <dgm:cxn modelId="{533B792B-4BF2-4A2E-A560-1D152680770E}" srcId="{31699134-F074-4069-8203-ACD324E3DB1E}" destId="{0DC6016F-6C72-4947-A4F2-BDAD576D0A93}" srcOrd="0" destOrd="0" parTransId="{75B66F46-4407-40D7-A1EE-643D5D7FFDF1}" sibTransId="{1DBB1C06-736C-4DED-988F-F4FA992A80DE}"/>
    <dgm:cxn modelId="{5CB197B4-60D3-47E6-9703-710A005EB37C}" type="presOf" srcId="{CB242FE2-F63D-47B0-97B7-F957E9AB881B}" destId="{0CBF2B33-21D7-4218-A67B-1517D0320E02}" srcOrd="0" destOrd="0" presId="urn:microsoft.com/office/officeart/2005/8/layout/vList2"/>
    <dgm:cxn modelId="{532515EE-1F07-484F-BA66-5DA9013C281E}" srcId="{AFC589E3-B74B-4189-BE04-35B0C84EA93D}" destId="{ADD7C67F-E173-4FBD-8C2A-92F2F1DA73C6}" srcOrd="3" destOrd="0" parTransId="{39FC26C8-C0B5-4252-B634-CE2BE13CC0F5}" sibTransId="{BBE9B3F4-04E8-4574-997E-3AF2E4829D88}"/>
    <dgm:cxn modelId="{231BCFA6-83AC-4F71-9206-7A04C4277F2D}" type="presOf" srcId="{B8F39AC0-3578-4808-A845-613D7228E64B}" destId="{260C79E2-DD9A-44AE-B987-19694B3694F1}" srcOrd="0" destOrd="1" presId="urn:microsoft.com/office/officeart/2005/8/layout/vList2"/>
    <dgm:cxn modelId="{D9A711B1-2374-41A1-BEB8-1B51CD683C84}" type="presOf" srcId="{0DC6016F-6C72-4947-A4F2-BDAD576D0A93}" destId="{771288EC-7BBA-453D-ACAF-29C341B5D2B1}" srcOrd="0" destOrd="0" presId="urn:microsoft.com/office/officeart/2005/8/layout/vList2"/>
    <dgm:cxn modelId="{585DF5FF-217B-4ECD-81E4-C860AFAAB2A6}" type="presOf" srcId="{A7E22CA2-7976-4C93-B81B-524E738FBD9E}" destId="{260C79E2-DD9A-44AE-B987-19694B3694F1}" srcOrd="0" destOrd="2" presId="urn:microsoft.com/office/officeart/2005/8/layout/vList2"/>
    <dgm:cxn modelId="{E1EA0D33-EC94-4E5D-B6B3-C532160B2731}" type="presParOf" srcId="{ACBA2BBD-C443-461A-ADAE-D1F4CE7D2D8B}" destId="{771288EC-7BBA-453D-ACAF-29C341B5D2B1}" srcOrd="0" destOrd="0" presId="urn:microsoft.com/office/officeart/2005/8/layout/vList2"/>
    <dgm:cxn modelId="{4BAA7B70-3839-42BF-922E-1A56E81CBA27}" type="presParOf" srcId="{ACBA2BBD-C443-461A-ADAE-D1F4CE7D2D8B}" destId="{0CBF2B33-21D7-4218-A67B-1517D0320E02}" srcOrd="1" destOrd="0" presId="urn:microsoft.com/office/officeart/2005/8/layout/vList2"/>
    <dgm:cxn modelId="{8A250487-8D10-45C3-98EE-F423375C6FBE}" type="presParOf" srcId="{ACBA2BBD-C443-461A-ADAE-D1F4CE7D2D8B}" destId="{81596B74-D82A-4205-93F2-B9965DD8E6CB}" srcOrd="2" destOrd="0" presId="urn:microsoft.com/office/officeart/2005/8/layout/vList2"/>
    <dgm:cxn modelId="{12A1B3A9-EA7A-45F6-8277-AE702E4E735A}" type="presParOf" srcId="{ACBA2BBD-C443-461A-ADAE-D1F4CE7D2D8B}" destId="{260C79E2-DD9A-44AE-B987-19694B3694F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4494E-453A-4402-A1AF-C848E5918833}">
      <dsp:nvSpPr>
        <dsp:cNvPr id="0" name=""/>
        <dsp:cNvSpPr/>
      </dsp:nvSpPr>
      <dsp:spPr>
        <a:xfrm>
          <a:off x="1447959" y="3441317"/>
          <a:ext cx="192240" cy="91440"/>
        </a:xfrm>
        <a:custGeom>
          <a:avLst/>
          <a:gdLst/>
          <a:ahLst/>
          <a:cxnLst/>
          <a:rect l="0" t="0" r="0" b="0"/>
          <a:pathLst>
            <a:path>
              <a:moveTo>
                <a:pt x="0" y="45720"/>
              </a:moveTo>
              <a:lnTo>
                <a:pt x="192240" y="45720"/>
              </a:lnTo>
            </a:path>
          </a:pathLst>
        </a:custGeom>
        <a:noFill/>
        <a:ln w="25400" cap="flat" cmpd="sng" algn="ctr">
          <a:solidFill>
            <a:schemeClr val="accent4">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a:off x="1539274" y="3482231"/>
        <a:ext cx="9612" cy="9612"/>
      </dsp:txXfrm>
    </dsp:sp>
    <dsp:sp modelId="{7848B06C-AF6B-459B-A5AC-3700C0525DC6}">
      <dsp:nvSpPr>
        <dsp:cNvPr id="0" name=""/>
        <dsp:cNvSpPr/>
      </dsp:nvSpPr>
      <dsp:spPr>
        <a:xfrm>
          <a:off x="294515" y="1930210"/>
          <a:ext cx="192240" cy="1556827"/>
        </a:xfrm>
        <a:custGeom>
          <a:avLst/>
          <a:gdLst/>
          <a:ahLst/>
          <a:cxnLst/>
          <a:rect l="0" t="0" r="0" b="0"/>
          <a:pathLst>
            <a:path>
              <a:moveTo>
                <a:pt x="0" y="0"/>
              </a:moveTo>
              <a:lnTo>
                <a:pt x="96120" y="0"/>
              </a:lnTo>
              <a:lnTo>
                <a:pt x="96120" y="1556827"/>
              </a:lnTo>
              <a:lnTo>
                <a:pt x="192240" y="1556827"/>
              </a:lnTo>
            </a:path>
          </a:pathLst>
        </a:custGeom>
        <a:noFill/>
        <a:ln w="25400"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a:off x="351419" y="2669407"/>
        <a:ext cx="78432" cy="78432"/>
      </dsp:txXfrm>
    </dsp:sp>
    <dsp:sp modelId="{49456E1E-CF78-42DA-92CB-C2609166A046}">
      <dsp:nvSpPr>
        <dsp:cNvPr id="0" name=""/>
        <dsp:cNvSpPr/>
      </dsp:nvSpPr>
      <dsp:spPr>
        <a:xfrm>
          <a:off x="1447959" y="3075005"/>
          <a:ext cx="192240" cy="91440"/>
        </a:xfrm>
        <a:custGeom>
          <a:avLst/>
          <a:gdLst/>
          <a:ahLst/>
          <a:cxnLst/>
          <a:rect l="0" t="0" r="0" b="0"/>
          <a:pathLst>
            <a:path>
              <a:moveTo>
                <a:pt x="0" y="45720"/>
              </a:moveTo>
              <a:lnTo>
                <a:pt x="192240" y="45720"/>
              </a:lnTo>
            </a:path>
          </a:pathLst>
        </a:custGeom>
        <a:noFill/>
        <a:ln w="25400" cap="flat" cmpd="sng" algn="ctr">
          <a:solidFill>
            <a:schemeClr val="accent4">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a:off x="1539274" y="3115919"/>
        <a:ext cx="9612" cy="9612"/>
      </dsp:txXfrm>
    </dsp:sp>
    <dsp:sp modelId="{7E59A364-1786-4BBD-8B3F-8C0C23E0CBD1}">
      <dsp:nvSpPr>
        <dsp:cNvPr id="0" name=""/>
        <dsp:cNvSpPr/>
      </dsp:nvSpPr>
      <dsp:spPr>
        <a:xfrm>
          <a:off x="294515" y="1930210"/>
          <a:ext cx="192240" cy="1190515"/>
        </a:xfrm>
        <a:custGeom>
          <a:avLst/>
          <a:gdLst/>
          <a:ahLst/>
          <a:cxnLst/>
          <a:rect l="0" t="0" r="0" b="0"/>
          <a:pathLst>
            <a:path>
              <a:moveTo>
                <a:pt x="0" y="0"/>
              </a:moveTo>
              <a:lnTo>
                <a:pt x="96120" y="0"/>
              </a:lnTo>
              <a:lnTo>
                <a:pt x="96120" y="1190515"/>
              </a:lnTo>
              <a:lnTo>
                <a:pt x="192240" y="1190515"/>
              </a:lnTo>
            </a:path>
          </a:pathLst>
        </a:custGeom>
        <a:noFill/>
        <a:ln w="25400"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a:off x="360487" y="2495319"/>
        <a:ext cx="60296" cy="60296"/>
      </dsp:txXfrm>
    </dsp:sp>
    <dsp:sp modelId="{FB69DE44-A91A-45F6-85C1-1C60BF27FE0B}">
      <dsp:nvSpPr>
        <dsp:cNvPr id="0" name=""/>
        <dsp:cNvSpPr/>
      </dsp:nvSpPr>
      <dsp:spPr>
        <a:xfrm>
          <a:off x="1447959" y="2388100"/>
          <a:ext cx="192240" cy="366312"/>
        </a:xfrm>
        <a:custGeom>
          <a:avLst/>
          <a:gdLst/>
          <a:ahLst/>
          <a:cxnLst/>
          <a:rect l="0" t="0" r="0" b="0"/>
          <a:pathLst>
            <a:path>
              <a:moveTo>
                <a:pt x="0" y="0"/>
              </a:moveTo>
              <a:lnTo>
                <a:pt x="96120" y="0"/>
              </a:lnTo>
              <a:lnTo>
                <a:pt x="96120" y="366312"/>
              </a:lnTo>
              <a:lnTo>
                <a:pt x="192240" y="366312"/>
              </a:lnTo>
            </a:path>
          </a:pathLst>
        </a:custGeom>
        <a:noFill/>
        <a:ln w="25400" cap="flat" cmpd="sng" algn="ctr">
          <a:solidFill>
            <a:schemeClr val="accent4">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a:off x="1533738" y="2560914"/>
        <a:ext cx="20684" cy="20684"/>
      </dsp:txXfrm>
    </dsp:sp>
    <dsp:sp modelId="{0D8830B2-2013-4EF7-AD86-6B30342DE14D}">
      <dsp:nvSpPr>
        <dsp:cNvPr id="0" name=""/>
        <dsp:cNvSpPr/>
      </dsp:nvSpPr>
      <dsp:spPr>
        <a:xfrm>
          <a:off x="1447959" y="2342380"/>
          <a:ext cx="192240" cy="91440"/>
        </a:xfrm>
        <a:custGeom>
          <a:avLst/>
          <a:gdLst/>
          <a:ahLst/>
          <a:cxnLst/>
          <a:rect l="0" t="0" r="0" b="0"/>
          <a:pathLst>
            <a:path>
              <a:moveTo>
                <a:pt x="0" y="45720"/>
              </a:moveTo>
              <a:lnTo>
                <a:pt x="192240" y="45720"/>
              </a:lnTo>
            </a:path>
          </a:pathLst>
        </a:custGeom>
        <a:noFill/>
        <a:ln w="25400" cap="flat" cmpd="sng" algn="ctr">
          <a:solidFill>
            <a:schemeClr val="accent4">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a:off x="1539274" y="2383294"/>
        <a:ext cx="9612" cy="9612"/>
      </dsp:txXfrm>
    </dsp:sp>
    <dsp:sp modelId="{9FC283A2-8DAB-4C60-B453-C6E0AB123838}">
      <dsp:nvSpPr>
        <dsp:cNvPr id="0" name=""/>
        <dsp:cNvSpPr/>
      </dsp:nvSpPr>
      <dsp:spPr>
        <a:xfrm>
          <a:off x="1447959" y="2021788"/>
          <a:ext cx="192240" cy="366312"/>
        </a:xfrm>
        <a:custGeom>
          <a:avLst/>
          <a:gdLst/>
          <a:ahLst/>
          <a:cxnLst/>
          <a:rect l="0" t="0" r="0" b="0"/>
          <a:pathLst>
            <a:path>
              <a:moveTo>
                <a:pt x="0" y="366312"/>
              </a:moveTo>
              <a:lnTo>
                <a:pt x="96120" y="366312"/>
              </a:lnTo>
              <a:lnTo>
                <a:pt x="96120" y="0"/>
              </a:lnTo>
              <a:lnTo>
                <a:pt x="192240" y="0"/>
              </a:lnTo>
            </a:path>
          </a:pathLst>
        </a:custGeom>
        <a:noFill/>
        <a:ln w="25400" cap="flat" cmpd="sng" algn="ctr">
          <a:solidFill>
            <a:schemeClr val="accent4">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a:off x="1533738" y="2194602"/>
        <a:ext cx="20684" cy="20684"/>
      </dsp:txXfrm>
    </dsp:sp>
    <dsp:sp modelId="{6297ADF9-B749-4437-8772-4CD806B1EC01}">
      <dsp:nvSpPr>
        <dsp:cNvPr id="0" name=""/>
        <dsp:cNvSpPr/>
      </dsp:nvSpPr>
      <dsp:spPr>
        <a:xfrm>
          <a:off x="294515" y="1930210"/>
          <a:ext cx="192240" cy="457890"/>
        </a:xfrm>
        <a:custGeom>
          <a:avLst/>
          <a:gdLst/>
          <a:ahLst/>
          <a:cxnLst/>
          <a:rect l="0" t="0" r="0" b="0"/>
          <a:pathLst>
            <a:path>
              <a:moveTo>
                <a:pt x="0" y="0"/>
              </a:moveTo>
              <a:lnTo>
                <a:pt x="96120" y="0"/>
              </a:lnTo>
              <a:lnTo>
                <a:pt x="96120" y="457890"/>
              </a:lnTo>
              <a:lnTo>
                <a:pt x="192240" y="457890"/>
              </a:lnTo>
            </a:path>
          </a:pathLst>
        </a:custGeom>
        <a:noFill/>
        <a:ln w="25400"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a:off x="378220" y="2146740"/>
        <a:ext cx="24830" cy="24830"/>
      </dsp:txXfrm>
    </dsp:sp>
    <dsp:sp modelId="{6D3E9224-09F3-4F51-943B-0C7FE8E2CF09}">
      <dsp:nvSpPr>
        <dsp:cNvPr id="0" name=""/>
        <dsp:cNvSpPr/>
      </dsp:nvSpPr>
      <dsp:spPr>
        <a:xfrm>
          <a:off x="1447959" y="1289163"/>
          <a:ext cx="192240" cy="366312"/>
        </a:xfrm>
        <a:custGeom>
          <a:avLst/>
          <a:gdLst/>
          <a:ahLst/>
          <a:cxnLst/>
          <a:rect l="0" t="0" r="0" b="0"/>
          <a:pathLst>
            <a:path>
              <a:moveTo>
                <a:pt x="0" y="0"/>
              </a:moveTo>
              <a:lnTo>
                <a:pt x="96120" y="0"/>
              </a:lnTo>
              <a:lnTo>
                <a:pt x="96120" y="366312"/>
              </a:lnTo>
              <a:lnTo>
                <a:pt x="192240" y="366312"/>
              </a:lnTo>
            </a:path>
          </a:pathLst>
        </a:custGeom>
        <a:noFill/>
        <a:ln w="25400" cap="flat" cmpd="sng" algn="ctr">
          <a:solidFill>
            <a:schemeClr val="accent4">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a:off x="1533738" y="1461977"/>
        <a:ext cx="20684" cy="20684"/>
      </dsp:txXfrm>
    </dsp:sp>
    <dsp:sp modelId="{2BC27472-99AD-4FAB-A9B4-52B8E7654D8A}">
      <dsp:nvSpPr>
        <dsp:cNvPr id="0" name=""/>
        <dsp:cNvSpPr/>
      </dsp:nvSpPr>
      <dsp:spPr>
        <a:xfrm>
          <a:off x="1447959" y="1243443"/>
          <a:ext cx="192240" cy="91440"/>
        </a:xfrm>
        <a:custGeom>
          <a:avLst/>
          <a:gdLst/>
          <a:ahLst/>
          <a:cxnLst/>
          <a:rect l="0" t="0" r="0" b="0"/>
          <a:pathLst>
            <a:path>
              <a:moveTo>
                <a:pt x="0" y="45720"/>
              </a:moveTo>
              <a:lnTo>
                <a:pt x="192240" y="45720"/>
              </a:lnTo>
            </a:path>
          </a:pathLst>
        </a:custGeom>
        <a:noFill/>
        <a:ln w="25400" cap="flat" cmpd="sng" algn="ctr">
          <a:solidFill>
            <a:schemeClr val="accent4">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a:off x="1539274" y="1284357"/>
        <a:ext cx="9612" cy="9612"/>
      </dsp:txXfrm>
    </dsp:sp>
    <dsp:sp modelId="{6D46473F-3A59-481F-8146-5C9650BADD07}">
      <dsp:nvSpPr>
        <dsp:cNvPr id="0" name=""/>
        <dsp:cNvSpPr/>
      </dsp:nvSpPr>
      <dsp:spPr>
        <a:xfrm>
          <a:off x="1447959" y="922850"/>
          <a:ext cx="192240" cy="366312"/>
        </a:xfrm>
        <a:custGeom>
          <a:avLst/>
          <a:gdLst/>
          <a:ahLst/>
          <a:cxnLst/>
          <a:rect l="0" t="0" r="0" b="0"/>
          <a:pathLst>
            <a:path>
              <a:moveTo>
                <a:pt x="0" y="366312"/>
              </a:moveTo>
              <a:lnTo>
                <a:pt x="96120" y="366312"/>
              </a:lnTo>
              <a:lnTo>
                <a:pt x="96120" y="0"/>
              </a:lnTo>
              <a:lnTo>
                <a:pt x="192240" y="0"/>
              </a:lnTo>
            </a:path>
          </a:pathLst>
        </a:custGeom>
        <a:noFill/>
        <a:ln w="25400" cap="flat" cmpd="sng" algn="ctr">
          <a:solidFill>
            <a:schemeClr val="accent4">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a:off x="1533738" y="1095664"/>
        <a:ext cx="20684" cy="20684"/>
      </dsp:txXfrm>
    </dsp:sp>
    <dsp:sp modelId="{8A20F13C-95E5-4D06-AD88-27973BEF3E42}">
      <dsp:nvSpPr>
        <dsp:cNvPr id="0" name=""/>
        <dsp:cNvSpPr/>
      </dsp:nvSpPr>
      <dsp:spPr>
        <a:xfrm>
          <a:off x="294515" y="1289163"/>
          <a:ext cx="192240" cy="641046"/>
        </a:xfrm>
        <a:custGeom>
          <a:avLst/>
          <a:gdLst/>
          <a:ahLst/>
          <a:cxnLst/>
          <a:rect l="0" t="0" r="0" b="0"/>
          <a:pathLst>
            <a:path>
              <a:moveTo>
                <a:pt x="0" y="641046"/>
              </a:moveTo>
              <a:lnTo>
                <a:pt x="96120" y="641046"/>
              </a:lnTo>
              <a:lnTo>
                <a:pt x="96120" y="0"/>
              </a:lnTo>
              <a:lnTo>
                <a:pt x="192240" y="0"/>
              </a:lnTo>
            </a:path>
          </a:pathLst>
        </a:custGeom>
        <a:noFill/>
        <a:ln w="25400"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a:off x="373904" y="1592955"/>
        <a:ext cx="33462" cy="33462"/>
      </dsp:txXfrm>
    </dsp:sp>
    <dsp:sp modelId="{27C0BB8B-9134-48B0-8BCA-7BEB8FE4C654}">
      <dsp:nvSpPr>
        <dsp:cNvPr id="0" name=""/>
        <dsp:cNvSpPr/>
      </dsp:nvSpPr>
      <dsp:spPr>
        <a:xfrm>
          <a:off x="1447959" y="373382"/>
          <a:ext cx="192240" cy="183156"/>
        </a:xfrm>
        <a:custGeom>
          <a:avLst/>
          <a:gdLst/>
          <a:ahLst/>
          <a:cxnLst/>
          <a:rect l="0" t="0" r="0" b="0"/>
          <a:pathLst>
            <a:path>
              <a:moveTo>
                <a:pt x="0" y="0"/>
              </a:moveTo>
              <a:lnTo>
                <a:pt x="96120" y="0"/>
              </a:lnTo>
              <a:lnTo>
                <a:pt x="96120" y="183156"/>
              </a:lnTo>
              <a:lnTo>
                <a:pt x="192240" y="183156"/>
              </a:lnTo>
            </a:path>
          </a:pathLst>
        </a:custGeom>
        <a:noFill/>
        <a:ln w="25400" cap="flat" cmpd="sng" algn="ctr">
          <a:solidFill>
            <a:schemeClr val="accent4">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a:off x="1537442" y="458322"/>
        <a:ext cx="13276" cy="13276"/>
      </dsp:txXfrm>
    </dsp:sp>
    <dsp:sp modelId="{FEF4547E-1A92-438D-B9AC-BF0E6409D6D3}">
      <dsp:nvSpPr>
        <dsp:cNvPr id="0" name=""/>
        <dsp:cNvSpPr/>
      </dsp:nvSpPr>
      <dsp:spPr>
        <a:xfrm>
          <a:off x="1447959" y="190226"/>
          <a:ext cx="192240" cy="183156"/>
        </a:xfrm>
        <a:custGeom>
          <a:avLst/>
          <a:gdLst/>
          <a:ahLst/>
          <a:cxnLst/>
          <a:rect l="0" t="0" r="0" b="0"/>
          <a:pathLst>
            <a:path>
              <a:moveTo>
                <a:pt x="0" y="183156"/>
              </a:moveTo>
              <a:lnTo>
                <a:pt x="96120" y="183156"/>
              </a:lnTo>
              <a:lnTo>
                <a:pt x="96120" y="0"/>
              </a:lnTo>
              <a:lnTo>
                <a:pt x="192240" y="0"/>
              </a:lnTo>
            </a:path>
          </a:pathLst>
        </a:custGeom>
        <a:noFill/>
        <a:ln w="25400" cap="flat" cmpd="sng" algn="ctr">
          <a:solidFill>
            <a:schemeClr val="accent4">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a:off x="1537442" y="275166"/>
        <a:ext cx="13276" cy="13276"/>
      </dsp:txXfrm>
    </dsp:sp>
    <dsp:sp modelId="{B0479906-2345-4489-BCF7-E01058790036}">
      <dsp:nvSpPr>
        <dsp:cNvPr id="0" name=""/>
        <dsp:cNvSpPr/>
      </dsp:nvSpPr>
      <dsp:spPr>
        <a:xfrm>
          <a:off x="294515" y="373382"/>
          <a:ext cx="192240" cy="1556827"/>
        </a:xfrm>
        <a:custGeom>
          <a:avLst/>
          <a:gdLst/>
          <a:ahLst/>
          <a:cxnLst/>
          <a:rect l="0" t="0" r="0" b="0"/>
          <a:pathLst>
            <a:path>
              <a:moveTo>
                <a:pt x="0" y="1556827"/>
              </a:moveTo>
              <a:lnTo>
                <a:pt x="96120" y="1556827"/>
              </a:lnTo>
              <a:lnTo>
                <a:pt x="96120" y="0"/>
              </a:lnTo>
              <a:lnTo>
                <a:pt x="192240" y="0"/>
              </a:lnTo>
            </a:path>
          </a:pathLst>
        </a:custGeom>
        <a:noFill/>
        <a:ln w="25400"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a:off x="351419" y="1112579"/>
        <a:ext cx="78432" cy="78432"/>
      </dsp:txXfrm>
    </dsp:sp>
    <dsp:sp modelId="{8DD95EA1-4F86-4E65-94F9-5C0DB3FE0EF3}">
      <dsp:nvSpPr>
        <dsp:cNvPr id="0" name=""/>
        <dsp:cNvSpPr/>
      </dsp:nvSpPr>
      <dsp:spPr>
        <a:xfrm rot="16200000">
          <a:off x="-623193" y="1783685"/>
          <a:ext cx="1542368" cy="293049"/>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AU" sz="1900" kern="1200" dirty="0" smtClean="0"/>
            <a:t>Relationships</a:t>
          </a:r>
          <a:endParaRPr lang="en-AU" sz="1900" kern="1200" dirty="0"/>
        </a:p>
      </dsp:txBody>
      <dsp:txXfrm>
        <a:off x="-623193" y="1783685"/>
        <a:ext cx="1542368" cy="293049"/>
      </dsp:txXfrm>
    </dsp:sp>
    <dsp:sp modelId="{CA0E20A3-4420-43E7-96F6-7FC763F0CA86}">
      <dsp:nvSpPr>
        <dsp:cNvPr id="0" name=""/>
        <dsp:cNvSpPr/>
      </dsp:nvSpPr>
      <dsp:spPr>
        <a:xfrm>
          <a:off x="486756" y="226857"/>
          <a:ext cx="961203" cy="293049"/>
        </a:xfrm>
        <a:prstGeom prst="rect">
          <a:avLst/>
        </a:prstGeom>
        <a:gradFill rotWithShape="0">
          <a:gsLst>
            <a:gs pos="0">
              <a:schemeClr val="accent4">
                <a:tint val="99000"/>
                <a:hueOff val="0"/>
                <a:satOff val="0"/>
                <a:lumOff val="0"/>
                <a:alphaOff val="0"/>
                <a:shade val="51000"/>
                <a:satMod val="130000"/>
              </a:schemeClr>
            </a:gs>
            <a:gs pos="80000">
              <a:schemeClr val="accent4">
                <a:tint val="99000"/>
                <a:hueOff val="0"/>
                <a:satOff val="0"/>
                <a:lumOff val="0"/>
                <a:alphaOff val="0"/>
                <a:shade val="93000"/>
                <a:satMod val="130000"/>
              </a:schemeClr>
            </a:gs>
            <a:gs pos="100000">
              <a:schemeClr val="accent4">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AU" sz="800" kern="1200" dirty="0" smtClean="0"/>
            <a:t>1.1 Oral Communication</a:t>
          </a:r>
          <a:endParaRPr lang="en-AU" sz="800" kern="1200" dirty="0"/>
        </a:p>
      </dsp:txBody>
      <dsp:txXfrm>
        <a:off x="486756" y="226857"/>
        <a:ext cx="961203" cy="293049"/>
      </dsp:txXfrm>
    </dsp:sp>
    <dsp:sp modelId="{CC3241F5-F977-4842-8C22-1AD3FB2E3BE3}">
      <dsp:nvSpPr>
        <dsp:cNvPr id="0" name=""/>
        <dsp:cNvSpPr/>
      </dsp:nvSpPr>
      <dsp:spPr>
        <a:xfrm>
          <a:off x="1640200" y="43701"/>
          <a:ext cx="961203" cy="293049"/>
        </a:xfrm>
        <a:prstGeom prst="rect">
          <a:avLst/>
        </a:prstGeom>
        <a:gradFill rotWithShape="0">
          <a:gsLst>
            <a:gs pos="0">
              <a:schemeClr val="accent4">
                <a:tint val="80000"/>
                <a:hueOff val="0"/>
                <a:satOff val="0"/>
                <a:lumOff val="0"/>
                <a:alphaOff val="0"/>
                <a:shade val="51000"/>
                <a:satMod val="130000"/>
              </a:schemeClr>
            </a:gs>
            <a:gs pos="80000">
              <a:schemeClr val="accent4">
                <a:tint val="80000"/>
                <a:hueOff val="0"/>
                <a:satOff val="0"/>
                <a:lumOff val="0"/>
                <a:alphaOff val="0"/>
                <a:shade val="93000"/>
                <a:satMod val="130000"/>
              </a:schemeClr>
            </a:gs>
            <a:gs pos="100000">
              <a:schemeClr val="accent4">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AU" sz="800" kern="1200" dirty="0"/>
            <a:t>Face to </a:t>
          </a:r>
          <a:r>
            <a:rPr lang="en-AU" sz="800" kern="1200" dirty="0" smtClean="0"/>
            <a:t>face communication</a:t>
          </a:r>
          <a:endParaRPr lang="en-AU" sz="800" kern="1200" dirty="0"/>
        </a:p>
      </dsp:txBody>
      <dsp:txXfrm>
        <a:off x="1640200" y="43701"/>
        <a:ext cx="961203" cy="293049"/>
      </dsp:txXfrm>
    </dsp:sp>
    <dsp:sp modelId="{07473740-9EE8-445E-869D-2AB1013CD19B}">
      <dsp:nvSpPr>
        <dsp:cNvPr id="0" name=""/>
        <dsp:cNvSpPr/>
      </dsp:nvSpPr>
      <dsp:spPr>
        <a:xfrm>
          <a:off x="1640200" y="410013"/>
          <a:ext cx="961203" cy="293049"/>
        </a:xfrm>
        <a:prstGeom prst="rect">
          <a:avLst/>
        </a:prstGeom>
        <a:gradFill rotWithShape="0">
          <a:gsLst>
            <a:gs pos="0">
              <a:schemeClr val="accent4">
                <a:tint val="80000"/>
                <a:hueOff val="0"/>
                <a:satOff val="0"/>
                <a:lumOff val="0"/>
                <a:alphaOff val="0"/>
                <a:shade val="51000"/>
                <a:satMod val="130000"/>
              </a:schemeClr>
            </a:gs>
            <a:gs pos="80000">
              <a:schemeClr val="accent4">
                <a:tint val="80000"/>
                <a:hueOff val="0"/>
                <a:satOff val="0"/>
                <a:lumOff val="0"/>
                <a:alphaOff val="0"/>
                <a:shade val="93000"/>
                <a:satMod val="130000"/>
              </a:schemeClr>
            </a:gs>
            <a:gs pos="100000">
              <a:schemeClr val="accent4">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AU" sz="800" kern="1200" dirty="0"/>
            <a:t>Telephone </a:t>
          </a:r>
          <a:r>
            <a:rPr lang="en-AU" sz="800" kern="1200" dirty="0" smtClean="0"/>
            <a:t>communication</a:t>
          </a:r>
          <a:endParaRPr lang="en-AU" sz="800" kern="1200" dirty="0"/>
        </a:p>
      </dsp:txBody>
      <dsp:txXfrm>
        <a:off x="1640200" y="410013"/>
        <a:ext cx="961203" cy="293049"/>
      </dsp:txXfrm>
    </dsp:sp>
    <dsp:sp modelId="{878C9DBF-F2BC-4598-8E84-5F4EFBFD0FAC}">
      <dsp:nvSpPr>
        <dsp:cNvPr id="0" name=""/>
        <dsp:cNvSpPr/>
      </dsp:nvSpPr>
      <dsp:spPr>
        <a:xfrm>
          <a:off x="486756" y="1142638"/>
          <a:ext cx="961203" cy="293049"/>
        </a:xfrm>
        <a:prstGeom prst="rect">
          <a:avLst/>
        </a:prstGeom>
        <a:gradFill rotWithShape="0">
          <a:gsLst>
            <a:gs pos="0">
              <a:schemeClr val="accent4">
                <a:tint val="99000"/>
                <a:hueOff val="0"/>
                <a:satOff val="0"/>
                <a:lumOff val="0"/>
                <a:alphaOff val="0"/>
                <a:shade val="51000"/>
                <a:satMod val="130000"/>
              </a:schemeClr>
            </a:gs>
            <a:gs pos="80000">
              <a:schemeClr val="accent4">
                <a:tint val="99000"/>
                <a:hueOff val="0"/>
                <a:satOff val="0"/>
                <a:lumOff val="0"/>
                <a:alphaOff val="0"/>
                <a:shade val="93000"/>
                <a:satMod val="130000"/>
              </a:schemeClr>
            </a:gs>
            <a:gs pos="100000">
              <a:schemeClr val="accent4">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AU" sz="800" kern="1200" dirty="0" smtClean="0"/>
            <a:t>1.2 Written Communication</a:t>
          </a:r>
          <a:endParaRPr lang="en-AU" sz="800" kern="1200" dirty="0"/>
        </a:p>
      </dsp:txBody>
      <dsp:txXfrm>
        <a:off x="486756" y="1142638"/>
        <a:ext cx="961203" cy="293049"/>
      </dsp:txXfrm>
    </dsp:sp>
    <dsp:sp modelId="{4BF3343E-3503-41B3-93EC-9C1C4824DA16}">
      <dsp:nvSpPr>
        <dsp:cNvPr id="0" name=""/>
        <dsp:cNvSpPr/>
      </dsp:nvSpPr>
      <dsp:spPr>
        <a:xfrm>
          <a:off x="1640200" y="776326"/>
          <a:ext cx="961203" cy="293049"/>
        </a:xfrm>
        <a:prstGeom prst="rect">
          <a:avLst/>
        </a:prstGeom>
        <a:gradFill rotWithShape="0">
          <a:gsLst>
            <a:gs pos="0">
              <a:schemeClr val="accent4">
                <a:tint val="80000"/>
                <a:hueOff val="0"/>
                <a:satOff val="0"/>
                <a:lumOff val="0"/>
                <a:alphaOff val="0"/>
                <a:shade val="51000"/>
                <a:satMod val="130000"/>
              </a:schemeClr>
            </a:gs>
            <a:gs pos="80000">
              <a:schemeClr val="accent4">
                <a:tint val="80000"/>
                <a:hueOff val="0"/>
                <a:satOff val="0"/>
                <a:lumOff val="0"/>
                <a:alphaOff val="0"/>
                <a:shade val="93000"/>
                <a:satMod val="130000"/>
              </a:schemeClr>
            </a:gs>
            <a:gs pos="100000">
              <a:schemeClr val="accent4">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AU" sz="800" kern="1200" dirty="0" smtClean="0"/>
            <a:t>Communication guidelines</a:t>
          </a:r>
          <a:endParaRPr lang="en-AU" sz="800" kern="1200" dirty="0"/>
        </a:p>
      </dsp:txBody>
      <dsp:txXfrm>
        <a:off x="1640200" y="776326"/>
        <a:ext cx="961203" cy="293049"/>
      </dsp:txXfrm>
    </dsp:sp>
    <dsp:sp modelId="{A3292E29-26D8-4AD4-B056-0BA99C4EA38D}">
      <dsp:nvSpPr>
        <dsp:cNvPr id="0" name=""/>
        <dsp:cNvSpPr/>
      </dsp:nvSpPr>
      <dsp:spPr>
        <a:xfrm>
          <a:off x="1640200" y="1142638"/>
          <a:ext cx="961203" cy="293049"/>
        </a:xfrm>
        <a:prstGeom prst="rect">
          <a:avLst/>
        </a:prstGeom>
        <a:gradFill rotWithShape="0">
          <a:gsLst>
            <a:gs pos="0">
              <a:schemeClr val="accent4">
                <a:tint val="80000"/>
                <a:hueOff val="0"/>
                <a:satOff val="0"/>
                <a:lumOff val="0"/>
                <a:alphaOff val="0"/>
                <a:shade val="51000"/>
                <a:satMod val="130000"/>
              </a:schemeClr>
            </a:gs>
            <a:gs pos="80000">
              <a:schemeClr val="accent4">
                <a:tint val="80000"/>
                <a:hueOff val="0"/>
                <a:satOff val="0"/>
                <a:lumOff val="0"/>
                <a:alphaOff val="0"/>
                <a:shade val="93000"/>
                <a:satMod val="130000"/>
              </a:schemeClr>
            </a:gs>
            <a:gs pos="100000">
              <a:schemeClr val="accent4">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AU" sz="800" kern="1200" dirty="0" smtClean="0"/>
            <a:t>Digital content - email</a:t>
          </a:r>
          <a:endParaRPr lang="en-AU" sz="800" kern="1200" dirty="0"/>
        </a:p>
      </dsp:txBody>
      <dsp:txXfrm>
        <a:off x="1640200" y="1142638"/>
        <a:ext cx="961203" cy="293049"/>
      </dsp:txXfrm>
    </dsp:sp>
    <dsp:sp modelId="{52F18C61-B408-4100-92A0-4A21045CFC47}">
      <dsp:nvSpPr>
        <dsp:cNvPr id="0" name=""/>
        <dsp:cNvSpPr/>
      </dsp:nvSpPr>
      <dsp:spPr>
        <a:xfrm>
          <a:off x="1640200" y="1508950"/>
          <a:ext cx="961203" cy="293049"/>
        </a:xfrm>
        <a:prstGeom prst="rect">
          <a:avLst/>
        </a:prstGeom>
        <a:gradFill rotWithShape="0">
          <a:gsLst>
            <a:gs pos="0">
              <a:schemeClr val="accent4">
                <a:tint val="80000"/>
                <a:hueOff val="0"/>
                <a:satOff val="0"/>
                <a:lumOff val="0"/>
                <a:alphaOff val="0"/>
                <a:shade val="51000"/>
                <a:satMod val="130000"/>
              </a:schemeClr>
            </a:gs>
            <a:gs pos="80000">
              <a:schemeClr val="accent4">
                <a:tint val="80000"/>
                <a:hueOff val="0"/>
                <a:satOff val="0"/>
                <a:lumOff val="0"/>
                <a:alphaOff val="0"/>
                <a:shade val="93000"/>
                <a:satMod val="130000"/>
              </a:schemeClr>
            </a:gs>
            <a:gs pos="100000">
              <a:schemeClr val="accent4">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AU" sz="800" kern="1200" dirty="0" smtClean="0"/>
            <a:t>Digital content – website </a:t>
          </a:r>
          <a:endParaRPr lang="en-AU" sz="800" kern="1200" dirty="0"/>
        </a:p>
      </dsp:txBody>
      <dsp:txXfrm>
        <a:off x="1640200" y="1508950"/>
        <a:ext cx="961203" cy="293049"/>
      </dsp:txXfrm>
    </dsp:sp>
    <dsp:sp modelId="{3ED75A0C-ECB6-43EE-948A-8962FF3FE745}">
      <dsp:nvSpPr>
        <dsp:cNvPr id="0" name=""/>
        <dsp:cNvSpPr/>
      </dsp:nvSpPr>
      <dsp:spPr>
        <a:xfrm>
          <a:off x="486756" y="2241575"/>
          <a:ext cx="961203" cy="293049"/>
        </a:xfrm>
        <a:prstGeom prst="rect">
          <a:avLst/>
        </a:prstGeom>
        <a:gradFill rotWithShape="0">
          <a:gsLst>
            <a:gs pos="0">
              <a:schemeClr val="accent4">
                <a:tint val="99000"/>
                <a:hueOff val="0"/>
                <a:satOff val="0"/>
                <a:lumOff val="0"/>
                <a:alphaOff val="0"/>
                <a:shade val="51000"/>
                <a:satMod val="130000"/>
              </a:schemeClr>
            </a:gs>
            <a:gs pos="80000">
              <a:schemeClr val="accent4">
                <a:tint val="99000"/>
                <a:hueOff val="0"/>
                <a:satOff val="0"/>
                <a:lumOff val="0"/>
                <a:alphaOff val="0"/>
                <a:shade val="93000"/>
                <a:satMod val="130000"/>
              </a:schemeClr>
            </a:gs>
            <a:gs pos="100000">
              <a:schemeClr val="accent4">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AU" sz="800" kern="1200" dirty="0" smtClean="0"/>
            <a:t>1.3 Building Relationships</a:t>
          </a:r>
          <a:endParaRPr lang="en-AU" sz="800" kern="1200" dirty="0"/>
        </a:p>
      </dsp:txBody>
      <dsp:txXfrm>
        <a:off x="486756" y="2241575"/>
        <a:ext cx="961203" cy="293049"/>
      </dsp:txXfrm>
    </dsp:sp>
    <dsp:sp modelId="{06192D1D-691F-45E1-9EFA-8A523128C1A3}">
      <dsp:nvSpPr>
        <dsp:cNvPr id="0" name=""/>
        <dsp:cNvSpPr/>
      </dsp:nvSpPr>
      <dsp:spPr>
        <a:xfrm>
          <a:off x="1640200" y="1875263"/>
          <a:ext cx="961203" cy="293049"/>
        </a:xfrm>
        <a:prstGeom prst="rect">
          <a:avLst/>
        </a:prstGeom>
        <a:gradFill rotWithShape="0">
          <a:gsLst>
            <a:gs pos="0">
              <a:schemeClr val="accent4">
                <a:tint val="80000"/>
                <a:hueOff val="0"/>
                <a:satOff val="0"/>
                <a:lumOff val="0"/>
                <a:alphaOff val="0"/>
                <a:shade val="51000"/>
                <a:satMod val="130000"/>
              </a:schemeClr>
            </a:gs>
            <a:gs pos="80000">
              <a:schemeClr val="accent4">
                <a:tint val="80000"/>
                <a:hueOff val="0"/>
                <a:satOff val="0"/>
                <a:lumOff val="0"/>
                <a:alphaOff val="0"/>
                <a:shade val="93000"/>
                <a:satMod val="130000"/>
              </a:schemeClr>
            </a:gs>
            <a:gs pos="100000">
              <a:schemeClr val="accent4">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AU" sz="800" kern="1200" dirty="0" smtClean="0"/>
            <a:t>Students as customers</a:t>
          </a:r>
          <a:endParaRPr lang="en-AU" sz="800" kern="1200" dirty="0"/>
        </a:p>
      </dsp:txBody>
      <dsp:txXfrm>
        <a:off x="1640200" y="1875263"/>
        <a:ext cx="961203" cy="293049"/>
      </dsp:txXfrm>
    </dsp:sp>
    <dsp:sp modelId="{4DDFD36F-132A-4888-A9EC-4CFD3ACB3652}">
      <dsp:nvSpPr>
        <dsp:cNvPr id="0" name=""/>
        <dsp:cNvSpPr/>
      </dsp:nvSpPr>
      <dsp:spPr>
        <a:xfrm>
          <a:off x="1640200" y="2241575"/>
          <a:ext cx="961203" cy="293049"/>
        </a:xfrm>
        <a:prstGeom prst="rect">
          <a:avLst/>
        </a:prstGeom>
        <a:gradFill rotWithShape="0">
          <a:gsLst>
            <a:gs pos="0">
              <a:schemeClr val="accent4">
                <a:tint val="80000"/>
                <a:hueOff val="0"/>
                <a:satOff val="0"/>
                <a:lumOff val="0"/>
                <a:alphaOff val="0"/>
                <a:shade val="51000"/>
                <a:satMod val="130000"/>
              </a:schemeClr>
            </a:gs>
            <a:gs pos="80000">
              <a:schemeClr val="accent4">
                <a:tint val="80000"/>
                <a:hueOff val="0"/>
                <a:satOff val="0"/>
                <a:lumOff val="0"/>
                <a:alphaOff val="0"/>
                <a:shade val="93000"/>
                <a:satMod val="130000"/>
              </a:schemeClr>
            </a:gs>
            <a:gs pos="100000">
              <a:schemeClr val="accent4">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AU" sz="800" kern="1200" dirty="0" smtClean="0"/>
            <a:t>Connecting with customers</a:t>
          </a:r>
          <a:endParaRPr lang="en-AU" sz="800" kern="1200" dirty="0"/>
        </a:p>
      </dsp:txBody>
      <dsp:txXfrm>
        <a:off x="1640200" y="2241575"/>
        <a:ext cx="961203" cy="293049"/>
      </dsp:txXfrm>
    </dsp:sp>
    <dsp:sp modelId="{8BA6BC7B-8226-4BF3-A43E-DEDAD823F6FF}">
      <dsp:nvSpPr>
        <dsp:cNvPr id="0" name=""/>
        <dsp:cNvSpPr/>
      </dsp:nvSpPr>
      <dsp:spPr>
        <a:xfrm>
          <a:off x="1640200" y="2607888"/>
          <a:ext cx="961203" cy="293049"/>
        </a:xfrm>
        <a:prstGeom prst="rect">
          <a:avLst/>
        </a:prstGeom>
        <a:gradFill rotWithShape="0">
          <a:gsLst>
            <a:gs pos="0">
              <a:schemeClr val="accent4">
                <a:tint val="80000"/>
                <a:hueOff val="0"/>
                <a:satOff val="0"/>
                <a:lumOff val="0"/>
                <a:alphaOff val="0"/>
                <a:shade val="51000"/>
                <a:satMod val="130000"/>
              </a:schemeClr>
            </a:gs>
            <a:gs pos="80000">
              <a:schemeClr val="accent4">
                <a:tint val="80000"/>
                <a:hueOff val="0"/>
                <a:satOff val="0"/>
                <a:lumOff val="0"/>
                <a:alphaOff val="0"/>
                <a:shade val="93000"/>
                <a:satMod val="130000"/>
              </a:schemeClr>
            </a:gs>
            <a:gs pos="100000">
              <a:schemeClr val="accent4">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AU" sz="800" kern="1200" dirty="0" smtClean="0"/>
            <a:t>Customer feedback</a:t>
          </a:r>
          <a:endParaRPr lang="en-AU" sz="800" kern="1200" dirty="0"/>
        </a:p>
      </dsp:txBody>
      <dsp:txXfrm>
        <a:off x="1640200" y="2607888"/>
        <a:ext cx="961203" cy="293049"/>
      </dsp:txXfrm>
    </dsp:sp>
    <dsp:sp modelId="{0B9790BD-0ED0-4172-BD92-FD0A8FFB74CD}">
      <dsp:nvSpPr>
        <dsp:cNvPr id="0" name=""/>
        <dsp:cNvSpPr/>
      </dsp:nvSpPr>
      <dsp:spPr>
        <a:xfrm>
          <a:off x="486756" y="2974200"/>
          <a:ext cx="961203" cy="293049"/>
        </a:xfrm>
        <a:prstGeom prst="rect">
          <a:avLst/>
        </a:prstGeom>
        <a:gradFill rotWithShape="0">
          <a:gsLst>
            <a:gs pos="0">
              <a:schemeClr val="accent4">
                <a:tint val="99000"/>
                <a:hueOff val="0"/>
                <a:satOff val="0"/>
                <a:lumOff val="0"/>
                <a:alphaOff val="0"/>
                <a:shade val="51000"/>
                <a:satMod val="130000"/>
              </a:schemeClr>
            </a:gs>
            <a:gs pos="80000">
              <a:schemeClr val="accent4">
                <a:tint val="99000"/>
                <a:hueOff val="0"/>
                <a:satOff val="0"/>
                <a:lumOff val="0"/>
                <a:alphaOff val="0"/>
                <a:shade val="93000"/>
                <a:satMod val="130000"/>
              </a:schemeClr>
            </a:gs>
            <a:gs pos="100000">
              <a:schemeClr val="accent4">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AU" sz="800" kern="1200" dirty="0" smtClean="0"/>
            <a:t>1.4 Teamwork</a:t>
          </a:r>
          <a:endParaRPr lang="en-AU" sz="800" kern="1200" dirty="0"/>
        </a:p>
      </dsp:txBody>
      <dsp:txXfrm>
        <a:off x="486756" y="2974200"/>
        <a:ext cx="961203" cy="293049"/>
      </dsp:txXfrm>
    </dsp:sp>
    <dsp:sp modelId="{2717EEA9-3EC5-4446-A0AC-11AEBC3B535A}">
      <dsp:nvSpPr>
        <dsp:cNvPr id="0" name=""/>
        <dsp:cNvSpPr/>
      </dsp:nvSpPr>
      <dsp:spPr>
        <a:xfrm>
          <a:off x="1640200" y="2974200"/>
          <a:ext cx="961203" cy="293049"/>
        </a:xfrm>
        <a:prstGeom prst="rect">
          <a:avLst/>
        </a:prstGeom>
        <a:gradFill rotWithShape="0">
          <a:gsLst>
            <a:gs pos="0">
              <a:schemeClr val="accent4">
                <a:tint val="80000"/>
                <a:hueOff val="0"/>
                <a:satOff val="0"/>
                <a:lumOff val="0"/>
                <a:alphaOff val="0"/>
                <a:shade val="51000"/>
                <a:satMod val="130000"/>
              </a:schemeClr>
            </a:gs>
            <a:gs pos="80000">
              <a:schemeClr val="accent4">
                <a:tint val="80000"/>
                <a:hueOff val="0"/>
                <a:satOff val="0"/>
                <a:lumOff val="0"/>
                <a:alphaOff val="0"/>
                <a:shade val="93000"/>
                <a:satMod val="130000"/>
              </a:schemeClr>
            </a:gs>
            <a:gs pos="100000">
              <a:schemeClr val="accent4">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AU" sz="800" kern="1200" dirty="0" smtClean="0"/>
            <a:t>Keeping staff informed</a:t>
          </a:r>
          <a:endParaRPr lang="en-AU" sz="800" kern="1200" dirty="0"/>
        </a:p>
      </dsp:txBody>
      <dsp:txXfrm>
        <a:off x="1640200" y="2974200"/>
        <a:ext cx="961203" cy="293049"/>
      </dsp:txXfrm>
    </dsp:sp>
    <dsp:sp modelId="{CA03C5D5-982C-4FF7-AAEF-73F2BB0FFE94}">
      <dsp:nvSpPr>
        <dsp:cNvPr id="0" name=""/>
        <dsp:cNvSpPr/>
      </dsp:nvSpPr>
      <dsp:spPr>
        <a:xfrm>
          <a:off x="486756" y="3340512"/>
          <a:ext cx="961203" cy="293049"/>
        </a:xfrm>
        <a:prstGeom prst="rect">
          <a:avLst/>
        </a:prstGeom>
        <a:gradFill rotWithShape="0">
          <a:gsLst>
            <a:gs pos="0">
              <a:schemeClr val="accent4">
                <a:tint val="99000"/>
                <a:hueOff val="0"/>
                <a:satOff val="0"/>
                <a:lumOff val="0"/>
                <a:alphaOff val="0"/>
                <a:shade val="51000"/>
                <a:satMod val="130000"/>
              </a:schemeClr>
            </a:gs>
            <a:gs pos="80000">
              <a:schemeClr val="accent4">
                <a:tint val="99000"/>
                <a:hueOff val="0"/>
                <a:satOff val="0"/>
                <a:lumOff val="0"/>
                <a:alphaOff val="0"/>
                <a:shade val="93000"/>
                <a:satMod val="130000"/>
              </a:schemeClr>
            </a:gs>
            <a:gs pos="100000">
              <a:schemeClr val="accent4">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AU" sz="800" kern="1200" dirty="0" smtClean="0"/>
            <a:t>1.5 Promoting the school and it’s vision</a:t>
          </a:r>
          <a:endParaRPr lang="en-AU" sz="800" kern="1200" dirty="0"/>
        </a:p>
      </dsp:txBody>
      <dsp:txXfrm>
        <a:off x="486756" y="3340512"/>
        <a:ext cx="961203" cy="293049"/>
      </dsp:txXfrm>
    </dsp:sp>
    <dsp:sp modelId="{DB039F06-4FB9-4291-8964-AEF18D88E206}">
      <dsp:nvSpPr>
        <dsp:cNvPr id="0" name=""/>
        <dsp:cNvSpPr/>
      </dsp:nvSpPr>
      <dsp:spPr>
        <a:xfrm>
          <a:off x="1640200" y="3340512"/>
          <a:ext cx="961203" cy="293049"/>
        </a:xfrm>
        <a:prstGeom prst="rect">
          <a:avLst/>
        </a:prstGeom>
        <a:gradFill rotWithShape="0">
          <a:gsLst>
            <a:gs pos="0">
              <a:schemeClr val="accent4">
                <a:tint val="80000"/>
                <a:hueOff val="0"/>
                <a:satOff val="0"/>
                <a:lumOff val="0"/>
                <a:alphaOff val="0"/>
                <a:shade val="51000"/>
                <a:satMod val="130000"/>
              </a:schemeClr>
            </a:gs>
            <a:gs pos="80000">
              <a:schemeClr val="accent4">
                <a:tint val="80000"/>
                <a:hueOff val="0"/>
                <a:satOff val="0"/>
                <a:lumOff val="0"/>
                <a:alphaOff val="0"/>
                <a:shade val="93000"/>
                <a:satMod val="130000"/>
              </a:schemeClr>
            </a:gs>
            <a:gs pos="100000">
              <a:schemeClr val="accent4">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AU" sz="800" kern="1200" dirty="0" smtClean="0"/>
            <a:t>School plan and school culture</a:t>
          </a:r>
          <a:endParaRPr lang="en-AU" sz="800" kern="1200" dirty="0"/>
        </a:p>
      </dsp:txBody>
      <dsp:txXfrm>
        <a:off x="1640200" y="3340512"/>
        <a:ext cx="961203" cy="2930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BF918-CC8E-44D0-AA79-49C858A09A60}">
      <dsp:nvSpPr>
        <dsp:cNvPr id="0" name=""/>
        <dsp:cNvSpPr/>
      </dsp:nvSpPr>
      <dsp:spPr>
        <a:xfrm>
          <a:off x="1801499" y="4059208"/>
          <a:ext cx="239190" cy="91440"/>
        </a:xfrm>
        <a:custGeom>
          <a:avLst/>
          <a:gdLst/>
          <a:ahLst/>
          <a:cxnLst/>
          <a:rect l="0" t="0" r="0" b="0"/>
          <a:pathLst>
            <a:path>
              <a:moveTo>
                <a:pt x="0" y="45720"/>
              </a:moveTo>
              <a:lnTo>
                <a:pt x="239190" y="45720"/>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1915115" y="4098948"/>
        <a:ext cx="11959" cy="11959"/>
      </dsp:txXfrm>
    </dsp:sp>
    <dsp:sp modelId="{DDA91DA4-549F-4EEF-9198-194498232EBE}">
      <dsp:nvSpPr>
        <dsp:cNvPr id="0" name=""/>
        <dsp:cNvSpPr/>
      </dsp:nvSpPr>
      <dsp:spPr>
        <a:xfrm>
          <a:off x="366356" y="2623660"/>
          <a:ext cx="239190" cy="1481267"/>
        </a:xfrm>
        <a:custGeom>
          <a:avLst/>
          <a:gdLst/>
          <a:ahLst/>
          <a:cxnLst/>
          <a:rect l="0" t="0" r="0" b="0"/>
          <a:pathLst>
            <a:path>
              <a:moveTo>
                <a:pt x="0" y="0"/>
              </a:moveTo>
              <a:lnTo>
                <a:pt x="119595" y="0"/>
              </a:lnTo>
              <a:lnTo>
                <a:pt x="119595" y="1481267"/>
              </a:lnTo>
              <a:lnTo>
                <a:pt x="239190" y="148126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a:off x="448440" y="3326783"/>
        <a:ext cx="75022" cy="75022"/>
      </dsp:txXfrm>
    </dsp:sp>
    <dsp:sp modelId="{4ACA98AD-0999-47C2-99BB-F1B1C718A6B5}">
      <dsp:nvSpPr>
        <dsp:cNvPr id="0" name=""/>
        <dsp:cNvSpPr/>
      </dsp:nvSpPr>
      <dsp:spPr>
        <a:xfrm>
          <a:off x="1801499" y="3603433"/>
          <a:ext cx="239190" cy="91440"/>
        </a:xfrm>
        <a:custGeom>
          <a:avLst/>
          <a:gdLst/>
          <a:ahLst/>
          <a:cxnLst/>
          <a:rect l="0" t="0" r="0" b="0"/>
          <a:pathLst>
            <a:path>
              <a:moveTo>
                <a:pt x="0" y="45720"/>
              </a:moveTo>
              <a:lnTo>
                <a:pt x="239190" y="45720"/>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1915115" y="3643173"/>
        <a:ext cx="11959" cy="11959"/>
      </dsp:txXfrm>
    </dsp:sp>
    <dsp:sp modelId="{F2CD5D74-78A7-4647-9FC3-0B5522FAAE62}">
      <dsp:nvSpPr>
        <dsp:cNvPr id="0" name=""/>
        <dsp:cNvSpPr/>
      </dsp:nvSpPr>
      <dsp:spPr>
        <a:xfrm>
          <a:off x="366356" y="2623660"/>
          <a:ext cx="239190" cy="1025492"/>
        </a:xfrm>
        <a:custGeom>
          <a:avLst/>
          <a:gdLst/>
          <a:ahLst/>
          <a:cxnLst/>
          <a:rect l="0" t="0" r="0" b="0"/>
          <a:pathLst>
            <a:path>
              <a:moveTo>
                <a:pt x="0" y="0"/>
              </a:moveTo>
              <a:lnTo>
                <a:pt x="119595" y="0"/>
              </a:lnTo>
              <a:lnTo>
                <a:pt x="119595" y="1025492"/>
              </a:lnTo>
              <a:lnTo>
                <a:pt x="239190" y="1025492"/>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a:off x="459626" y="3110081"/>
        <a:ext cx="52650" cy="52650"/>
      </dsp:txXfrm>
    </dsp:sp>
    <dsp:sp modelId="{9411C988-F9A9-4FA0-95A1-4804AA8B59A1}">
      <dsp:nvSpPr>
        <dsp:cNvPr id="0" name=""/>
        <dsp:cNvSpPr/>
      </dsp:nvSpPr>
      <dsp:spPr>
        <a:xfrm>
          <a:off x="1801499" y="3147658"/>
          <a:ext cx="239190" cy="91440"/>
        </a:xfrm>
        <a:custGeom>
          <a:avLst/>
          <a:gdLst/>
          <a:ahLst/>
          <a:cxnLst/>
          <a:rect l="0" t="0" r="0" b="0"/>
          <a:pathLst>
            <a:path>
              <a:moveTo>
                <a:pt x="0" y="45720"/>
              </a:moveTo>
              <a:lnTo>
                <a:pt x="239190" y="45720"/>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1915115" y="3187399"/>
        <a:ext cx="11959" cy="11959"/>
      </dsp:txXfrm>
    </dsp:sp>
    <dsp:sp modelId="{43B6A4D9-E154-440C-95A5-77EF1B5F6B05}">
      <dsp:nvSpPr>
        <dsp:cNvPr id="0" name=""/>
        <dsp:cNvSpPr/>
      </dsp:nvSpPr>
      <dsp:spPr>
        <a:xfrm>
          <a:off x="366356" y="2623660"/>
          <a:ext cx="239190" cy="569718"/>
        </a:xfrm>
        <a:custGeom>
          <a:avLst/>
          <a:gdLst/>
          <a:ahLst/>
          <a:cxnLst/>
          <a:rect l="0" t="0" r="0" b="0"/>
          <a:pathLst>
            <a:path>
              <a:moveTo>
                <a:pt x="0" y="0"/>
              </a:moveTo>
              <a:lnTo>
                <a:pt x="119595" y="0"/>
              </a:lnTo>
              <a:lnTo>
                <a:pt x="119595" y="569718"/>
              </a:lnTo>
              <a:lnTo>
                <a:pt x="239190" y="569718"/>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a:off x="470504" y="2893072"/>
        <a:ext cx="30894" cy="30894"/>
      </dsp:txXfrm>
    </dsp:sp>
    <dsp:sp modelId="{4F0B87C3-B4DF-47F6-8516-201FFB5F8A8C}">
      <dsp:nvSpPr>
        <dsp:cNvPr id="0" name=""/>
        <dsp:cNvSpPr/>
      </dsp:nvSpPr>
      <dsp:spPr>
        <a:xfrm>
          <a:off x="1801499" y="2281829"/>
          <a:ext cx="239190" cy="455774"/>
        </a:xfrm>
        <a:custGeom>
          <a:avLst/>
          <a:gdLst/>
          <a:ahLst/>
          <a:cxnLst/>
          <a:rect l="0" t="0" r="0" b="0"/>
          <a:pathLst>
            <a:path>
              <a:moveTo>
                <a:pt x="0" y="0"/>
              </a:moveTo>
              <a:lnTo>
                <a:pt x="119595" y="0"/>
              </a:lnTo>
              <a:lnTo>
                <a:pt x="119595" y="455774"/>
              </a:lnTo>
              <a:lnTo>
                <a:pt x="239190" y="455774"/>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1908226" y="2496848"/>
        <a:ext cx="25736" cy="25736"/>
      </dsp:txXfrm>
    </dsp:sp>
    <dsp:sp modelId="{90936258-B431-4F95-AC26-221548AF0CDC}">
      <dsp:nvSpPr>
        <dsp:cNvPr id="0" name=""/>
        <dsp:cNvSpPr/>
      </dsp:nvSpPr>
      <dsp:spPr>
        <a:xfrm>
          <a:off x="1801499" y="2236109"/>
          <a:ext cx="239190" cy="91440"/>
        </a:xfrm>
        <a:custGeom>
          <a:avLst/>
          <a:gdLst/>
          <a:ahLst/>
          <a:cxnLst/>
          <a:rect l="0" t="0" r="0" b="0"/>
          <a:pathLst>
            <a:path>
              <a:moveTo>
                <a:pt x="0" y="45720"/>
              </a:moveTo>
              <a:lnTo>
                <a:pt x="239190" y="45720"/>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1915115" y="2275849"/>
        <a:ext cx="11959" cy="11959"/>
      </dsp:txXfrm>
    </dsp:sp>
    <dsp:sp modelId="{CF3C89C4-9D52-44FC-8A88-A56C84A2D1E2}">
      <dsp:nvSpPr>
        <dsp:cNvPr id="0" name=""/>
        <dsp:cNvSpPr/>
      </dsp:nvSpPr>
      <dsp:spPr>
        <a:xfrm>
          <a:off x="1801499" y="1826055"/>
          <a:ext cx="239190" cy="455774"/>
        </a:xfrm>
        <a:custGeom>
          <a:avLst/>
          <a:gdLst/>
          <a:ahLst/>
          <a:cxnLst/>
          <a:rect l="0" t="0" r="0" b="0"/>
          <a:pathLst>
            <a:path>
              <a:moveTo>
                <a:pt x="0" y="455774"/>
              </a:moveTo>
              <a:lnTo>
                <a:pt x="119595" y="455774"/>
              </a:lnTo>
              <a:lnTo>
                <a:pt x="119595" y="0"/>
              </a:lnTo>
              <a:lnTo>
                <a:pt x="239190" y="0"/>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1908226" y="2041074"/>
        <a:ext cx="25736" cy="25736"/>
      </dsp:txXfrm>
    </dsp:sp>
    <dsp:sp modelId="{56E2F3E7-6D1C-4E93-82EE-2A1CE9AAFCFD}">
      <dsp:nvSpPr>
        <dsp:cNvPr id="0" name=""/>
        <dsp:cNvSpPr/>
      </dsp:nvSpPr>
      <dsp:spPr>
        <a:xfrm>
          <a:off x="366356" y="2281829"/>
          <a:ext cx="239190" cy="341830"/>
        </a:xfrm>
        <a:custGeom>
          <a:avLst/>
          <a:gdLst/>
          <a:ahLst/>
          <a:cxnLst/>
          <a:rect l="0" t="0" r="0" b="0"/>
          <a:pathLst>
            <a:path>
              <a:moveTo>
                <a:pt x="0" y="341830"/>
              </a:moveTo>
              <a:lnTo>
                <a:pt x="119595" y="341830"/>
              </a:lnTo>
              <a:lnTo>
                <a:pt x="119595" y="0"/>
              </a:lnTo>
              <a:lnTo>
                <a:pt x="239190" y="0"/>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a:off x="475521" y="2442315"/>
        <a:ext cx="20860" cy="20860"/>
      </dsp:txXfrm>
    </dsp:sp>
    <dsp:sp modelId="{9542ABF7-E430-481E-B266-1DFDCF4E7BD7}">
      <dsp:nvSpPr>
        <dsp:cNvPr id="0" name=""/>
        <dsp:cNvSpPr/>
      </dsp:nvSpPr>
      <dsp:spPr>
        <a:xfrm>
          <a:off x="1801499" y="1142393"/>
          <a:ext cx="239190" cy="227887"/>
        </a:xfrm>
        <a:custGeom>
          <a:avLst/>
          <a:gdLst/>
          <a:ahLst/>
          <a:cxnLst/>
          <a:rect l="0" t="0" r="0" b="0"/>
          <a:pathLst>
            <a:path>
              <a:moveTo>
                <a:pt x="0" y="0"/>
              </a:moveTo>
              <a:lnTo>
                <a:pt x="119595" y="0"/>
              </a:lnTo>
              <a:lnTo>
                <a:pt x="119595" y="227887"/>
              </a:lnTo>
              <a:lnTo>
                <a:pt x="239190" y="227887"/>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1912835" y="1248077"/>
        <a:ext cx="16518" cy="16518"/>
      </dsp:txXfrm>
    </dsp:sp>
    <dsp:sp modelId="{F1513C56-A0C6-40B2-81C2-C0FB1BD015A6}">
      <dsp:nvSpPr>
        <dsp:cNvPr id="0" name=""/>
        <dsp:cNvSpPr/>
      </dsp:nvSpPr>
      <dsp:spPr>
        <a:xfrm>
          <a:off x="1801499" y="914505"/>
          <a:ext cx="239190" cy="227887"/>
        </a:xfrm>
        <a:custGeom>
          <a:avLst/>
          <a:gdLst/>
          <a:ahLst/>
          <a:cxnLst/>
          <a:rect l="0" t="0" r="0" b="0"/>
          <a:pathLst>
            <a:path>
              <a:moveTo>
                <a:pt x="0" y="227887"/>
              </a:moveTo>
              <a:lnTo>
                <a:pt x="119595" y="227887"/>
              </a:lnTo>
              <a:lnTo>
                <a:pt x="119595" y="0"/>
              </a:lnTo>
              <a:lnTo>
                <a:pt x="239190" y="0"/>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a:p>
      </dsp:txBody>
      <dsp:txXfrm>
        <a:off x="1912835" y="1020190"/>
        <a:ext cx="16518" cy="16518"/>
      </dsp:txXfrm>
    </dsp:sp>
    <dsp:sp modelId="{DDCA16DE-1040-4726-B8F2-51B3EDE10A52}">
      <dsp:nvSpPr>
        <dsp:cNvPr id="0" name=""/>
        <dsp:cNvSpPr/>
      </dsp:nvSpPr>
      <dsp:spPr>
        <a:xfrm>
          <a:off x="366356" y="1142393"/>
          <a:ext cx="239190" cy="1481267"/>
        </a:xfrm>
        <a:custGeom>
          <a:avLst/>
          <a:gdLst/>
          <a:ahLst/>
          <a:cxnLst/>
          <a:rect l="0" t="0" r="0" b="0"/>
          <a:pathLst>
            <a:path>
              <a:moveTo>
                <a:pt x="0" y="1481267"/>
              </a:moveTo>
              <a:lnTo>
                <a:pt x="119595" y="1481267"/>
              </a:lnTo>
              <a:lnTo>
                <a:pt x="119595" y="0"/>
              </a:lnTo>
              <a:lnTo>
                <a:pt x="239190" y="0"/>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AU" sz="500" kern="1200" dirty="0"/>
        </a:p>
      </dsp:txBody>
      <dsp:txXfrm>
        <a:off x="448440" y="1845515"/>
        <a:ext cx="75022" cy="75022"/>
      </dsp:txXfrm>
    </dsp:sp>
    <dsp:sp modelId="{A71D7547-30DC-4821-B49A-05D0F4E61C21}">
      <dsp:nvSpPr>
        <dsp:cNvPr id="0" name=""/>
        <dsp:cNvSpPr/>
      </dsp:nvSpPr>
      <dsp:spPr>
        <a:xfrm rot="16200000">
          <a:off x="-1086144" y="2441350"/>
          <a:ext cx="2540382" cy="364619"/>
        </a:xfrm>
        <a:prstGeom prst="rect">
          <a:avLst/>
        </a:prstGeom>
        <a:gradFill rotWithShape="0">
          <a:gsLst>
            <a:gs pos="0">
              <a:schemeClr val="accent2">
                <a:alpha val="80000"/>
                <a:hueOff val="0"/>
                <a:satOff val="0"/>
                <a:lumOff val="0"/>
                <a:alphaOff val="0"/>
                <a:shade val="51000"/>
                <a:satMod val="130000"/>
              </a:schemeClr>
            </a:gs>
            <a:gs pos="80000">
              <a:schemeClr val="accent2">
                <a:alpha val="80000"/>
                <a:hueOff val="0"/>
                <a:satOff val="0"/>
                <a:lumOff val="0"/>
                <a:alphaOff val="0"/>
                <a:shade val="93000"/>
                <a:satMod val="130000"/>
              </a:schemeClr>
            </a:gs>
            <a:gs pos="100000">
              <a:schemeClr val="accent2">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AU" sz="2400" kern="1200" dirty="0" smtClean="0"/>
            <a:t>Admin practices</a:t>
          </a:r>
          <a:endParaRPr lang="en-AU" sz="2400" kern="1200" dirty="0"/>
        </a:p>
      </dsp:txBody>
      <dsp:txXfrm>
        <a:off x="-1086144" y="2441350"/>
        <a:ext cx="2540382" cy="364619"/>
      </dsp:txXfrm>
    </dsp:sp>
    <dsp:sp modelId="{600B3F0F-A997-45EF-92DE-E5FA25F92087}">
      <dsp:nvSpPr>
        <dsp:cNvPr id="0" name=""/>
        <dsp:cNvSpPr/>
      </dsp:nvSpPr>
      <dsp:spPr>
        <a:xfrm>
          <a:off x="605547" y="960083"/>
          <a:ext cx="1195952" cy="364619"/>
        </a:xfrm>
        <a:prstGeom prst="rect">
          <a:avLst/>
        </a:prstGeom>
        <a:gradFill rotWithShape="0">
          <a:gsLst>
            <a:gs pos="0">
              <a:schemeClr val="accent2">
                <a:alpha val="70000"/>
                <a:hueOff val="0"/>
                <a:satOff val="0"/>
                <a:lumOff val="0"/>
                <a:alphaOff val="0"/>
                <a:shade val="51000"/>
                <a:satMod val="130000"/>
              </a:schemeClr>
            </a:gs>
            <a:gs pos="80000">
              <a:schemeClr val="accent2">
                <a:alpha val="70000"/>
                <a:hueOff val="0"/>
                <a:satOff val="0"/>
                <a:lumOff val="0"/>
                <a:alphaOff val="0"/>
                <a:shade val="93000"/>
                <a:satMod val="130000"/>
              </a:schemeClr>
            </a:gs>
            <a:gs pos="100000">
              <a:schemeClr val="accent2">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AU" sz="800" kern="1200" dirty="0" smtClean="0"/>
            <a:t>Applying DoE policies and processes</a:t>
          </a:r>
          <a:endParaRPr lang="en-AU" sz="800" kern="1200" dirty="0"/>
        </a:p>
      </dsp:txBody>
      <dsp:txXfrm>
        <a:off x="605547" y="960083"/>
        <a:ext cx="1195952" cy="364619"/>
      </dsp:txXfrm>
    </dsp:sp>
    <dsp:sp modelId="{F5B20DDB-4EE9-48D1-9781-5C8E68A6B8A8}">
      <dsp:nvSpPr>
        <dsp:cNvPr id="0" name=""/>
        <dsp:cNvSpPr/>
      </dsp:nvSpPr>
      <dsp:spPr>
        <a:xfrm>
          <a:off x="2040690" y="732195"/>
          <a:ext cx="1195952" cy="364619"/>
        </a:xfrm>
        <a:prstGeom prst="rect">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AU" sz="800" kern="1200" dirty="0" smtClean="0"/>
            <a:t>Policy and procedures in administrative practices</a:t>
          </a:r>
          <a:endParaRPr lang="en-AU" sz="800" kern="1200" dirty="0"/>
        </a:p>
      </dsp:txBody>
      <dsp:txXfrm>
        <a:off x="2040690" y="732195"/>
        <a:ext cx="1195952" cy="364619"/>
      </dsp:txXfrm>
    </dsp:sp>
    <dsp:sp modelId="{D3A0EDB0-97D7-4249-B8DA-2F96670DDF19}">
      <dsp:nvSpPr>
        <dsp:cNvPr id="0" name=""/>
        <dsp:cNvSpPr/>
      </dsp:nvSpPr>
      <dsp:spPr>
        <a:xfrm>
          <a:off x="2040690" y="1187970"/>
          <a:ext cx="1195952" cy="364619"/>
        </a:xfrm>
        <a:prstGeom prst="rect">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AU" sz="800" kern="1200" dirty="0" smtClean="0"/>
            <a:t>Risk management in the workplace</a:t>
          </a:r>
          <a:endParaRPr lang="en-AU" sz="800" kern="1200" dirty="0"/>
        </a:p>
      </dsp:txBody>
      <dsp:txXfrm>
        <a:off x="2040690" y="1187970"/>
        <a:ext cx="1195952" cy="364619"/>
      </dsp:txXfrm>
    </dsp:sp>
    <dsp:sp modelId="{00234AD0-5ED3-45C3-9C6D-5057D14DB942}">
      <dsp:nvSpPr>
        <dsp:cNvPr id="0" name=""/>
        <dsp:cNvSpPr/>
      </dsp:nvSpPr>
      <dsp:spPr>
        <a:xfrm>
          <a:off x="605547" y="2099519"/>
          <a:ext cx="1195952" cy="364619"/>
        </a:xfrm>
        <a:prstGeom prst="rect">
          <a:avLst/>
        </a:prstGeom>
        <a:gradFill rotWithShape="0">
          <a:gsLst>
            <a:gs pos="0">
              <a:schemeClr val="accent2">
                <a:alpha val="70000"/>
                <a:hueOff val="0"/>
                <a:satOff val="0"/>
                <a:lumOff val="0"/>
                <a:alphaOff val="0"/>
                <a:shade val="51000"/>
                <a:satMod val="130000"/>
              </a:schemeClr>
            </a:gs>
            <a:gs pos="80000">
              <a:schemeClr val="accent2">
                <a:alpha val="70000"/>
                <a:hueOff val="0"/>
                <a:satOff val="0"/>
                <a:lumOff val="0"/>
                <a:alphaOff val="0"/>
                <a:shade val="93000"/>
                <a:satMod val="130000"/>
              </a:schemeClr>
            </a:gs>
            <a:gs pos="100000">
              <a:schemeClr val="accent2">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AU" sz="800" kern="1200" dirty="0" smtClean="0"/>
            <a:t>Financial literacy and compliance</a:t>
          </a:r>
        </a:p>
      </dsp:txBody>
      <dsp:txXfrm>
        <a:off x="605547" y="2099519"/>
        <a:ext cx="1195952" cy="364619"/>
      </dsp:txXfrm>
    </dsp:sp>
    <dsp:sp modelId="{6B29567F-EB59-4859-A20B-A3BA1C70CB31}">
      <dsp:nvSpPr>
        <dsp:cNvPr id="0" name=""/>
        <dsp:cNvSpPr/>
      </dsp:nvSpPr>
      <dsp:spPr>
        <a:xfrm>
          <a:off x="2040690" y="1643745"/>
          <a:ext cx="1195952" cy="364619"/>
        </a:xfrm>
        <a:prstGeom prst="rect">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AU" sz="800" kern="1200" dirty="0" smtClean="0"/>
            <a:t>School finance</a:t>
          </a:r>
          <a:endParaRPr lang="en-AU" sz="800" kern="1200" dirty="0"/>
        </a:p>
      </dsp:txBody>
      <dsp:txXfrm>
        <a:off x="2040690" y="1643745"/>
        <a:ext cx="1195952" cy="364619"/>
      </dsp:txXfrm>
    </dsp:sp>
    <dsp:sp modelId="{C548EDC7-4F93-4F4B-9420-2CD7E126F1E4}">
      <dsp:nvSpPr>
        <dsp:cNvPr id="0" name=""/>
        <dsp:cNvSpPr/>
      </dsp:nvSpPr>
      <dsp:spPr>
        <a:xfrm>
          <a:off x="2040690" y="2099519"/>
          <a:ext cx="1195952" cy="364619"/>
        </a:xfrm>
        <a:prstGeom prst="rect">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AU" sz="800" kern="1200" dirty="0" smtClean="0"/>
            <a:t>Finance terminology</a:t>
          </a:r>
          <a:endParaRPr lang="en-AU" sz="800" kern="1200" dirty="0"/>
        </a:p>
      </dsp:txBody>
      <dsp:txXfrm>
        <a:off x="2040690" y="2099519"/>
        <a:ext cx="1195952" cy="364619"/>
      </dsp:txXfrm>
    </dsp:sp>
    <dsp:sp modelId="{FF0DEE6D-6CAD-48FD-919C-5806FC9B51E3}">
      <dsp:nvSpPr>
        <dsp:cNvPr id="0" name=""/>
        <dsp:cNvSpPr/>
      </dsp:nvSpPr>
      <dsp:spPr>
        <a:xfrm>
          <a:off x="2040690" y="2555294"/>
          <a:ext cx="1195952" cy="364619"/>
        </a:xfrm>
        <a:prstGeom prst="rect">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AU" sz="800" kern="1200" dirty="0" smtClean="0"/>
            <a:t>Procurement</a:t>
          </a:r>
          <a:endParaRPr lang="en-AU" sz="800" kern="1200" dirty="0"/>
        </a:p>
      </dsp:txBody>
      <dsp:txXfrm>
        <a:off x="2040690" y="2555294"/>
        <a:ext cx="1195952" cy="364619"/>
      </dsp:txXfrm>
    </dsp:sp>
    <dsp:sp modelId="{98E3B99F-F22E-4452-BD68-AE77D2B424A9}">
      <dsp:nvSpPr>
        <dsp:cNvPr id="0" name=""/>
        <dsp:cNvSpPr/>
      </dsp:nvSpPr>
      <dsp:spPr>
        <a:xfrm>
          <a:off x="605547" y="3011069"/>
          <a:ext cx="1195952" cy="364619"/>
        </a:xfrm>
        <a:prstGeom prst="rect">
          <a:avLst/>
        </a:prstGeom>
        <a:gradFill rotWithShape="0">
          <a:gsLst>
            <a:gs pos="0">
              <a:schemeClr val="accent2">
                <a:alpha val="70000"/>
                <a:hueOff val="0"/>
                <a:satOff val="0"/>
                <a:lumOff val="0"/>
                <a:alphaOff val="0"/>
                <a:shade val="51000"/>
                <a:satMod val="130000"/>
              </a:schemeClr>
            </a:gs>
            <a:gs pos="80000">
              <a:schemeClr val="accent2">
                <a:alpha val="70000"/>
                <a:hueOff val="0"/>
                <a:satOff val="0"/>
                <a:lumOff val="0"/>
                <a:alphaOff val="0"/>
                <a:shade val="93000"/>
                <a:satMod val="130000"/>
              </a:schemeClr>
            </a:gs>
            <a:gs pos="100000">
              <a:schemeClr val="accent2">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AU" sz="800" kern="1200" dirty="0" smtClean="0"/>
            <a:t>Achieving team objectives</a:t>
          </a:r>
        </a:p>
      </dsp:txBody>
      <dsp:txXfrm>
        <a:off x="605547" y="3011069"/>
        <a:ext cx="1195952" cy="364619"/>
      </dsp:txXfrm>
    </dsp:sp>
    <dsp:sp modelId="{4EF99B8E-840D-406A-9A2D-B3E58F1AB104}">
      <dsp:nvSpPr>
        <dsp:cNvPr id="0" name=""/>
        <dsp:cNvSpPr/>
      </dsp:nvSpPr>
      <dsp:spPr>
        <a:xfrm>
          <a:off x="2040690" y="3011069"/>
          <a:ext cx="1195952" cy="364619"/>
        </a:xfrm>
        <a:prstGeom prst="rect">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AU" sz="800" kern="1200" dirty="0" smtClean="0"/>
            <a:t>Team objectives</a:t>
          </a:r>
          <a:endParaRPr lang="en-AU" sz="800" kern="1200" dirty="0"/>
        </a:p>
      </dsp:txBody>
      <dsp:txXfrm>
        <a:off x="2040690" y="3011069"/>
        <a:ext cx="1195952" cy="364619"/>
      </dsp:txXfrm>
    </dsp:sp>
    <dsp:sp modelId="{DE70F85E-7537-4657-B942-201E7E48A30C}">
      <dsp:nvSpPr>
        <dsp:cNvPr id="0" name=""/>
        <dsp:cNvSpPr/>
      </dsp:nvSpPr>
      <dsp:spPr>
        <a:xfrm>
          <a:off x="605547" y="3466843"/>
          <a:ext cx="1195952" cy="364619"/>
        </a:xfrm>
        <a:prstGeom prst="rect">
          <a:avLst/>
        </a:prstGeom>
        <a:gradFill rotWithShape="0">
          <a:gsLst>
            <a:gs pos="0">
              <a:schemeClr val="accent2">
                <a:alpha val="70000"/>
                <a:hueOff val="0"/>
                <a:satOff val="0"/>
                <a:lumOff val="0"/>
                <a:alphaOff val="0"/>
                <a:shade val="51000"/>
                <a:satMod val="130000"/>
              </a:schemeClr>
            </a:gs>
            <a:gs pos="80000">
              <a:schemeClr val="accent2">
                <a:alpha val="70000"/>
                <a:hueOff val="0"/>
                <a:satOff val="0"/>
                <a:lumOff val="0"/>
                <a:alphaOff val="0"/>
                <a:shade val="93000"/>
                <a:satMod val="130000"/>
              </a:schemeClr>
            </a:gs>
            <a:gs pos="100000">
              <a:schemeClr val="accent2">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AU" sz="800" kern="1200" dirty="0" smtClean="0"/>
            <a:t>Supporting change</a:t>
          </a:r>
        </a:p>
      </dsp:txBody>
      <dsp:txXfrm>
        <a:off x="605547" y="3466843"/>
        <a:ext cx="1195952" cy="364619"/>
      </dsp:txXfrm>
    </dsp:sp>
    <dsp:sp modelId="{2C432B6F-F4F5-4694-84BA-FD1285FE8991}">
      <dsp:nvSpPr>
        <dsp:cNvPr id="0" name=""/>
        <dsp:cNvSpPr/>
      </dsp:nvSpPr>
      <dsp:spPr>
        <a:xfrm>
          <a:off x="2040690" y="3466843"/>
          <a:ext cx="1195952" cy="364619"/>
        </a:xfrm>
        <a:prstGeom prst="rect">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AU" sz="800" kern="1200" dirty="0" smtClean="0"/>
            <a:t>Change in the workplace</a:t>
          </a:r>
          <a:endParaRPr lang="en-AU" sz="800" kern="1200" dirty="0"/>
        </a:p>
      </dsp:txBody>
      <dsp:txXfrm>
        <a:off x="2040690" y="3466843"/>
        <a:ext cx="1195952" cy="364619"/>
      </dsp:txXfrm>
    </dsp:sp>
    <dsp:sp modelId="{10A64CE7-2489-432C-85E1-64E12F92E50A}">
      <dsp:nvSpPr>
        <dsp:cNvPr id="0" name=""/>
        <dsp:cNvSpPr/>
      </dsp:nvSpPr>
      <dsp:spPr>
        <a:xfrm>
          <a:off x="605547" y="3922618"/>
          <a:ext cx="1195952" cy="364619"/>
        </a:xfrm>
        <a:prstGeom prst="rect">
          <a:avLst/>
        </a:prstGeom>
        <a:gradFill rotWithShape="0">
          <a:gsLst>
            <a:gs pos="0">
              <a:schemeClr val="accent2">
                <a:alpha val="70000"/>
                <a:hueOff val="0"/>
                <a:satOff val="0"/>
                <a:lumOff val="0"/>
                <a:alphaOff val="0"/>
                <a:shade val="51000"/>
                <a:satMod val="130000"/>
              </a:schemeClr>
            </a:gs>
            <a:gs pos="80000">
              <a:schemeClr val="accent2">
                <a:alpha val="70000"/>
                <a:hueOff val="0"/>
                <a:satOff val="0"/>
                <a:lumOff val="0"/>
                <a:alphaOff val="0"/>
                <a:shade val="93000"/>
                <a:satMod val="130000"/>
              </a:schemeClr>
            </a:gs>
            <a:gs pos="100000">
              <a:schemeClr val="accent2">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AU" sz="800" kern="1200" dirty="0" smtClean="0"/>
            <a:t>Systems improvement</a:t>
          </a:r>
        </a:p>
      </dsp:txBody>
      <dsp:txXfrm>
        <a:off x="605547" y="3922618"/>
        <a:ext cx="1195952" cy="364619"/>
      </dsp:txXfrm>
    </dsp:sp>
    <dsp:sp modelId="{FE9B91BD-2B11-4C87-9FCF-24AF8C0B69D8}">
      <dsp:nvSpPr>
        <dsp:cNvPr id="0" name=""/>
        <dsp:cNvSpPr/>
      </dsp:nvSpPr>
      <dsp:spPr>
        <a:xfrm>
          <a:off x="2040690" y="3922618"/>
          <a:ext cx="1195952" cy="364619"/>
        </a:xfrm>
        <a:prstGeom prst="rect">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AU" sz="800" kern="1200" dirty="0" smtClean="0"/>
            <a:t>Technology and systems</a:t>
          </a:r>
          <a:endParaRPr lang="en-AU" sz="800" kern="1200" dirty="0"/>
        </a:p>
      </dsp:txBody>
      <dsp:txXfrm>
        <a:off x="2040690" y="3922618"/>
        <a:ext cx="1195952" cy="3646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288EC-7BBA-453D-ACAF-29C341B5D2B1}">
      <dsp:nvSpPr>
        <dsp:cNvPr id="0" name=""/>
        <dsp:cNvSpPr/>
      </dsp:nvSpPr>
      <dsp:spPr>
        <a:xfrm>
          <a:off x="0" y="154507"/>
          <a:ext cx="4896544" cy="4847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AU" sz="2000" kern="1200" dirty="0" smtClean="0"/>
            <a:t>Project Officer</a:t>
          </a:r>
          <a:endParaRPr lang="en-AU" sz="2000" kern="1200" dirty="0"/>
        </a:p>
      </dsp:txBody>
      <dsp:txXfrm>
        <a:off x="23662" y="178169"/>
        <a:ext cx="4849220" cy="437389"/>
      </dsp:txXfrm>
    </dsp:sp>
    <dsp:sp modelId="{0CBF2B33-21D7-4218-A67B-1517D0320E02}">
      <dsp:nvSpPr>
        <dsp:cNvPr id="0" name=""/>
        <dsp:cNvSpPr/>
      </dsp:nvSpPr>
      <dsp:spPr>
        <a:xfrm>
          <a:off x="0" y="716247"/>
          <a:ext cx="4896544"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465"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AU" sz="1600" kern="1200" dirty="0" smtClean="0"/>
            <a:t>Jenny Jackson		Sydney</a:t>
          </a:r>
          <a:endParaRPr lang="en-AU" sz="1600" kern="1200" dirty="0"/>
        </a:p>
      </dsp:txBody>
      <dsp:txXfrm>
        <a:off x="0" y="716247"/>
        <a:ext cx="4896544" cy="662400"/>
      </dsp:txXfrm>
    </dsp:sp>
    <dsp:sp modelId="{81596B74-D82A-4205-93F2-B9965DD8E6CB}">
      <dsp:nvSpPr>
        <dsp:cNvPr id="0" name=""/>
        <dsp:cNvSpPr/>
      </dsp:nvSpPr>
      <dsp:spPr>
        <a:xfrm>
          <a:off x="0" y="1093751"/>
          <a:ext cx="4896544" cy="5009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AU" sz="2000" kern="1200" dirty="0" smtClean="0"/>
            <a:t>Development Officers</a:t>
          </a:r>
          <a:endParaRPr lang="en-AU" sz="2000" kern="1200" dirty="0"/>
        </a:p>
      </dsp:txBody>
      <dsp:txXfrm>
        <a:off x="24452" y="1118203"/>
        <a:ext cx="4847640" cy="452005"/>
      </dsp:txXfrm>
    </dsp:sp>
    <dsp:sp modelId="{260C79E2-DD9A-44AE-B987-19694B3694F1}">
      <dsp:nvSpPr>
        <dsp:cNvPr id="0" name=""/>
        <dsp:cNvSpPr/>
      </dsp:nvSpPr>
      <dsp:spPr>
        <a:xfrm>
          <a:off x="0" y="1569733"/>
          <a:ext cx="4896544" cy="240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465" tIns="20320" rIns="113792" bIns="20320" numCol="1" spcCol="1270" anchor="t" anchorCtr="0">
          <a:noAutofit/>
        </a:bodyPr>
        <a:lstStyle/>
        <a:p>
          <a:pPr marL="171450" lvl="1" indent="-171450" algn="l" defTabSz="711200">
            <a:lnSpc>
              <a:spcPct val="150000"/>
            </a:lnSpc>
            <a:spcBef>
              <a:spcPct val="0"/>
            </a:spcBef>
            <a:spcAft>
              <a:spcPct val="20000"/>
            </a:spcAft>
            <a:buChar char="••"/>
          </a:pPr>
          <a:r>
            <a:rPr lang="en-AU" sz="1600" kern="1200" dirty="0" smtClean="0"/>
            <a:t>Julie Sando  			Sydney</a:t>
          </a:r>
          <a:endParaRPr lang="en-AU" sz="1600" kern="1200" dirty="0"/>
        </a:p>
        <a:p>
          <a:pPr marL="171450" lvl="1" indent="-171450" algn="l" defTabSz="711200">
            <a:lnSpc>
              <a:spcPct val="150000"/>
            </a:lnSpc>
            <a:spcBef>
              <a:spcPct val="0"/>
            </a:spcBef>
            <a:spcAft>
              <a:spcPct val="20000"/>
            </a:spcAft>
            <a:buChar char="••"/>
          </a:pPr>
          <a:r>
            <a:rPr lang="en-AU" sz="1600" kern="1200" dirty="0" smtClean="0"/>
            <a:t>Kelly Richards  		Wagga Wagga</a:t>
          </a:r>
          <a:endParaRPr lang="en-AU" sz="1600" kern="1200" dirty="0"/>
        </a:p>
        <a:p>
          <a:pPr marL="171450" lvl="1" indent="-171450" algn="l" defTabSz="711200">
            <a:lnSpc>
              <a:spcPct val="150000"/>
            </a:lnSpc>
            <a:spcBef>
              <a:spcPct val="0"/>
            </a:spcBef>
            <a:spcAft>
              <a:spcPct val="20000"/>
            </a:spcAft>
            <a:buChar char="••"/>
          </a:pPr>
          <a:r>
            <a:rPr lang="en-AU" sz="1600" kern="1200" dirty="0" smtClean="0"/>
            <a:t>Margaret Bugden  		Lismore</a:t>
          </a:r>
          <a:endParaRPr lang="en-AU" sz="1600" kern="1200" dirty="0"/>
        </a:p>
        <a:p>
          <a:pPr marL="171450" lvl="1" indent="-171450" algn="l" defTabSz="711200">
            <a:lnSpc>
              <a:spcPct val="150000"/>
            </a:lnSpc>
            <a:spcBef>
              <a:spcPct val="0"/>
            </a:spcBef>
            <a:spcAft>
              <a:spcPct val="20000"/>
            </a:spcAft>
            <a:buChar char="••"/>
          </a:pPr>
          <a:r>
            <a:rPr lang="en-AU" sz="1600" kern="1200" dirty="0" smtClean="0"/>
            <a:t>Melissa Smith  		Tamworth</a:t>
          </a:r>
          <a:endParaRPr lang="en-AU" sz="1600" kern="1200" dirty="0"/>
        </a:p>
        <a:p>
          <a:pPr marL="171450" lvl="1" indent="-171450" algn="l" defTabSz="711200">
            <a:lnSpc>
              <a:spcPct val="150000"/>
            </a:lnSpc>
            <a:spcBef>
              <a:spcPct val="0"/>
            </a:spcBef>
            <a:spcAft>
              <a:spcPct val="20000"/>
            </a:spcAft>
            <a:buChar char="••"/>
          </a:pPr>
          <a:r>
            <a:rPr lang="en-AU" sz="1600" kern="1200" dirty="0" smtClean="0"/>
            <a:t>Julie Gilbert  			Maitland</a:t>
          </a:r>
          <a:endParaRPr lang="en-AU" sz="1600" kern="1200" dirty="0"/>
        </a:p>
        <a:p>
          <a:pPr marL="171450" lvl="1" indent="-171450" algn="l" defTabSz="711200">
            <a:lnSpc>
              <a:spcPct val="150000"/>
            </a:lnSpc>
            <a:spcBef>
              <a:spcPct val="0"/>
            </a:spcBef>
            <a:spcAft>
              <a:spcPct val="20000"/>
            </a:spcAft>
            <a:buChar char="••"/>
          </a:pPr>
          <a:r>
            <a:rPr lang="en-AU" sz="1600" kern="1200" dirty="0" smtClean="0"/>
            <a:t>Jenny Sullivan		Orange</a:t>
          </a:r>
          <a:endParaRPr lang="en-AU" sz="1600" kern="1200" dirty="0"/>
        </a:p>
      </dsp:txBody>
      <dsp:txXfrm>
        <a:off x="0" y="1569733"/>
        <a:ext cx="4896544" cy="240120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7742" cy="34022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5629278" y="0"/>
            <a:ext cx="4307742" cy="340227"/>
          </a:xfrm>
          <a:prstGeom prst="rect">
            <a:avLst/>
          </a:prstGeom>
        </p:spPr>
        <p:txBody>
          <a:bodyPr vert="horz" lIns="91440" tIns="45720" rIns="91440" bIns="45720" rtlCol="0"/>
          <a:lstStyle>
            <a:lvl1pPr algn="r">
              <a:defRPr sz="1200"/>
            </a:lvl1pPr>
          </a:lstStyle>
          <a:p>
            <a:fld id="{CFC3D9EF-58DD-425A-8345-88FDB05D1E7F}" type="datetimeFigureOut">
              <a:rPr lang="en-AU" smtClean="0"/>
              <a:t>19/11/2017</a:t>
            </a:fld>
            <a:endParaRPr lang="en-AU"/>
          </a:p>
        </p:txBody>
      </p:sp>
      <p:sp>
        <p:nvSpPr>
          <p:cNvPr id="4" name="Footer Placeholder 3"/>
          <p:cNvSpPr>
            <a:spLocks noGrp="1"/>
          </p:cNvSpPr>
          <p:nvPr>
            <p:ph type="ftr" sz="quarter" idx="2"/>
          </p:nvPr>
        </p:nvSpPr>
        <p:spPr>
          <a:xfrm>
            <a:off x="1" y="6464300"/>
            <a:ext cx="4307742" cy="340226"/>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5629278" y="6464300"/>
            <a:ext cx="4307742" cy="340226"/>
          </a:xfrm>
          <a:prstGeom prst="rect">
            <a:avLst/>
          </a:prstGeom>
        </p:spPr>
        <p:txBody>
          <a:bodyPr vert="horz" lIns="91440" tIns="45720" rIns="91440" bIns="45720" rtlCol="0" anchor="b"/>
          <a:lstStyle>
            <a:lvl1pPr algn="r">
              <a:defRPr sz="1200"/>
            </a:lvl1pPr>
          </a:lstStyle>
          <a:p>
            <a:fld id="{BBD55498-6A0A-4B11-ADB5-9EF2F6C71106}" type="slidenum">
              <a:rPr lang="en-AU" smtClean="0"/>
              <a:t>‹#›</a:t>
            </a:fld>
            <a:endParaRPr lang="en-AU"/>
          </a:p>
        </p:txBody>
      </p:sp>
    </p:spTree>
    <p:extLst>
      <p:ext uri="{BB962C8B-B14F-4D97-AF65-F5344CB8AC3E}">
        <p14:creationId xmlns:p14="http://schemas.microsoft.com/office/powerpoint/2010/main" val="717727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7047" cy="340281"/>
          </a:xfrm>
          <a:prstGeom prst="rect">
            <a:avLst/>
          </a:prstGeom>
        </p:spPr>
        <p:txBody>
          <a:bodyPr vert="horz" lIns="86206" tIns="43103" rIns="86206" bIns="43103" rtlCol="0"/>
          <a:lstStyle>
            <a:lvl1pPr algn="l">
              <a:defRPr sz="1100"/>
            </a:lvl1pPr>
          </a:lstStyle>
          <a:p>
            <a:endParaRPr lang="en-AU"/>
          </a:p>
        </p:txBody>
      </p:sp>
      <p:sp>
        <p:nvSpPr>
          <p:cNvPr id="3" name="Date Placeholder 2"/>
          <p:cNvSpPr>
            <a:spLocks noGrp="1"/>
          </p:cNvSpPr>
          <p:nvPr>
            <p:ph type="dt" idx="1"/>
          </p:nvPr>
        </p:nvSpPr>
        <p:spPr>
          <a:xfrm>
            <a:off x="5629993" y="0"/>
            <a:ext cx="4307047" cy="340281"/>
          </a:xfrm>
          <a:prstGeom prst="rect">
            <a:avLst/>
          </a:prstGeom>
        </p:spPr>
        <p:txBody>
          <a:bodyPr vert="horz" lIns="86206" tIns="43103" rIns="86206" bIns="43103" rtlCol="0"/>
          <a:lstStyle>
            <a:lvl1pPr algn="r">
              <a:defRPr sz="1100"/>
            </a:lvl1pPr>
          </a:lstStyle>
          <a:p>
            <a:fld id="{816A575B-F4C7-4011-A893-9E91E51A3214}" type="datetimeFigureOut">
              <a:rPr lang="en-AU" smtClean="0"/>
              <a:t>19/11/2017</a:t>
            </a:fld>
            <a:endParaRPr lang="en-AU"/>
          </a:p>
        </p:txBody>
      </p:sp>
      <p:sp>
        <p:nvSpPr>
          <p:cNvPr id="4" name="Slide Image Placeholder 3"/>
          <p:cNvSpPr>
            <a:spLocks noGrp="1" noRot="1" noChangeAspect="1"/>
          </p:cNvSpPr>
          <p:nvPr>
            <p:ph type="sldImg" idx="2"/>
          </p:nvPr>
        </p:nvSpPr>
        <p:spPr>
          <a:xfrm>
            <a:off x="2700338" y="509588"/>
            <a:ext cx="4538662" cy="2552700"/>
          </a:xfrm>
          <a:prstGeom prst="rect">
            <a:avLst/>
          </a:prstGeom>
          <a:noFill/>
          <a:ln w="12700">
            <a:solidFill>
              <a:prstClr val="black"/>
            </a:solidFill>
          </a:ln>
        </p:spPr>
        <p:txBody>
          <a:bodyPr vert="horz" lIns="86206" tIns="43103" rIns="86206" bIns="43103" rtlCol="0" anchor="ctr"/>
          <a:lstStyle/>
          <a:p>
            <a:endParaRPr lang="en-AU"/>
          </a:p>
        </p:txBody>
      </p:sp>
      <p:sp>
        <p:nvSpPr>
          <p:cNvPr id="5" name="Notes Placeholder 4"/>
          <p:cNvSpPr>
            <a:spLocks noGrp="1"/>
          </p:cNvSpPr>
          <p:nvPr>
            <p:ph type="body" sz="quarter" idx="3"/>
          </p:nvPr>
        </p:nvSpPr>
        <p:spPr>
          <a:xfrm>
            <a:off x="993935" y="3232666"/>
            <a:ext cx="7951470" cy="3062526"/>
          </a:xfrm>
          <a:prstGeom prst="rect">
            <a:avLst/>
          </a:prstGeom>
        </p:spPr>
        <p:txBody>
          <a:bodyPr vert="horz" lIns="86206" tIns="43103" rIns="86206" bIns="4310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6464152"/>
            <a:ext cx="4307047" cy="340281"/>
          </a:xfrm>
          <a:prstGeom prst="rect">
            <a:avLst/>
          </a:prstGeom>
        </p:spPr>
        <p:txBody>
          <a:bodyPr vert="horz" lIns="86206" tIns="43103" rIns="86206" bIns="43103" rtlCol="0" anchor="b"/>
          <a:lstStyle>
            <a:lvl1pPr algn="l">
              <a:defRPr sz="1100"/>
            </a:lvl1pPr>
          </a:lstStyle>
          <a:p>
            <a:endParaRPr lang="en-AU"/>
          </a:p>
        </p:txBody>
      </p:sp>
      <p:sp>
        <p:nvSpPr>
          <p:cNvPr id="7" name="Slide Number Placeholder 6"/>
          <p:cNvSpPr>
            <a:spLocks noGrp="1"/>
          </p:cNvSpPr>
          <p:nvPr>
            <p:ph type="sldNum" sz="quarter" idx="5"/>
          </p:nvPr>
        </p:nvSpPr>
        <p:spPr>
          <a:xfrm>
            <a:off x="5629993" y="6464152"/>
            <a:ext cx="4307047" cy="340281"/>
          </a:xfrm>
          <a:prstGeom prst="rect">
            <a:avLst/>
          </a:prstGeom>
        </p:spPr>
        <p:txBody>
          <a:bodyPr vert="horz" lIns="86206" tIns="43103" rIns="86206" bIns="43103" rtlCol="0" anchor="b"/>
          <a:lstStyle>
            <a:lvl1pPr algn="r">
              <a:defRPr sz="1100"/>
            </a:lvl1pPr>
          </a:lstStyle>
          <a:p>
            <a:fld id="{6A09040B-DA09-4C58-8D66-C8AD5AEB9F52}" type="slidenum">
              <a:rPr lang="en-AU" smtClean="0"/>
              <a:t>‹#›</a:t>
            </a:fld>
            <a:endParaRPr lang="en-AU"/>
          </a:p>
        </p:txBody>
      </p:sp>
    </p:spTree>
    <p:extLst>
      <p:ext uri="{BB962C8B-B14F-4D97-AF65-F5344CB8AC3E}">
        <p14:creationId xmlns:p14="http://schemas.microsoft.com/office/powerpoint/2010/main" val="116212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Good morning</a:t>
            </a:r>
          </a:p>
          <a:p>
            <a:endParaRPr lang="en-AU" dirty="0" smtClean="0"/>
          </a:p>
          <a:p>
            <a:r>
              <a:rPr lang="en-AU" baseline="0" dirty="0" smtClean="0"/>
              <a:t>My name is Julie Sando and I am a Development Officer for the Excellence in School Administration Strategy.  </a:t>
            </a:r>
          </a:p>
          <a:p>
            <a:endParaRPr lang="en-AU" baseline="0" dirty="0" smtClean="0"/>
          </a:p>
          <a:p>
            <a:r>
              <a:rPr lang="en-AU" baseline="0" dirty="0" smtClean="0"/>
              <a:t>I work within the Leadership and High Performance Directorate located in Oxford Street in Sydney</a:t>
            </a:r>
          </a:p>
          <a:p>
            <a:endParaRPr lang="en-AU" baseline="0" dirty="0" smtClean="0"/>
          </a:p>
          <a:p>
            <a:r>
              <a:rPr lang="en-AU" baseline="0" dirty="0" smtClean="0"/>
              <a:t>I am supported by a team of Development Officers working across all Operational Directorates to support SAS staff state-wide.</a:t>
            </a:r>
          </a:p>
          <a:p>
            <a:endParaRPr lang="en-AU" baseline="0" dirty="0" smtClean="0"/>
          </a:p>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fld id="{6A09040B-DA09-4C58-8D66-C8AD5AEB9F52}" type="slidenum">
              <a:rPr lang="en-AU" smtClean="0"/>
              <a:t>1</a:t>
            </a:fld>
            <a:endParaRPr lang="en-AU" dirty="0"/>
          </a:p>
        </p:txBody>
      </p:sp>
    </p:spTree>
    <p:extLst>
      <p:ext uri="{BB962C8B-B14F-4D97-AF65-F5344CB8AC3E}">
        <p14:creationId xmlns:p14="http://schemas.microsoft.com/office/powerpoint/2010/main" val="1101364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SzPct val="75000"/>
              <a:buNone/>
              <a:defRPr sz="1800" i="1"/>
            </a:pPr>
            <a:r>
              <a:rPr lang="en-AU" sz="1100" i="0" dirty="0" smtClean="0"/>
              <a:t>The PowerPoints' generate</a:t>
            </a:r>
            <a:r>
              <a:rPr lang="en-AU" sz="1100" i="0" baseline="0" dirty="0" smtClean="0"/>
              <a:t> discussion on various ways we communicate in our school.  This slide discusses the many s</a:t>
            </a:r>
            <a:r>
              <a:rPr lang="en-AU" sz="1100" i="0" dirty="0" smtClean="0"/>
              <a:t>chool telephone customers </a:t>
            </a:r>
            <a:r>
              <a:rPr lang="en-AU" sz="1100" i="0" baseline="0" dirty="0" smtClean="0"/>
              <a:t>we communicate with.</a:t>
            </a:r>
          </a:p>
        </p:txBody>
      </p:sp>
      <p:sp>
        <p:nvSpPr>
          <p:cNvPr id="4" name="Slide Number Placeholder 3"/>
          <p:cNvSpPr>
            <a:spLocks noGrp="1"/>
          </p:cNvSpPr>
          <p:nvPr>
            <p:ph type="sldNum" sz="quarter" idx="10"/>
          </p:nvPr>
        </p:nvSpPr>
        <p:spPr/>
        <p:txBody>
          <a:bodyPr/>
          <a:lstStyle/>
          <a:p>
            <a:fld id="{6A09040B-DA09-4C58-8D66-C8AD5AEB9F52}" type="slidenum">
              <a:rPr lang="en-AU" smtClean="0"/>
              <a:t>10</a:t>
            </a:fld>
            <a:endParaRPr lang="en-AU"/>
          </a:p>
        </p:txBody>
      </p:sp>
    </p:spTree>
    <p:extLst>
      <p:ext uri="{BB962C8B-B14F-4D97-AF65-F5344CB8AC3E}">
        <p14:creationId xmlns:p14="http://schemas.microsoft.com/office/powerpoint/2010/main" val="1682758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SzPct val="75000"/>
              <a:buNone/>
              <a:defRPr sz="1800" i="1"/>
            </a:pPr>
            <a:r>
              <a:rPr lang="en-AU" sz="1100" b="0" i="0" dirty="0" smtClean="0"/>
              <a:t>The module also outlines why first impressions</a:t>
            </a:r>
            <a:r>
              <a:rPr lang="en-AU" sz="1100" b="0" i="0" baseline="0" dirty="0" smtClean="0"/>
              <a:t> are important and different ways that we can make a good first impression to our customers. </a:t>
            </a:r>
          </a:p>
          <a:p>
            <a:pPr marL="0" indent="0">
              <a:lnSpc>
                <a:spcPct val="120000"/>
              </a:lnSpc>
              <a:buSzPct val="75000"/>
              <a:buNone/>
              <a:defRPr sz="1800" i="1"/>
            </a:pPr>
            <a:r>
              <a:rPr lang="en-AU" sz="1100" b="0" i="0" baseline="0" dirty="0" smtClean="0"/>
              <a:t>For example: </a:t>
            </a:r>
          </a:p>
          <a:p>
            <a:pPr marL="0" indent="0">
              <a:lnSpc>
                <a:spcPct val="120000"/>
              </a:lnSpc>
              <a:buSzPct val="75000"/>
              <a:buNone/>
              <a:defRPr sz="1800" i="1"/>
            </a:pPr>
            <a:endParaRPr lang="en-AU" sz="1100" b="0" i="0" baseline="0" dirty="0" smtClean="0"/>
          </a:p>
          <a:p>
            <a:pPr marL="171450" indent="-171450">
              <a:lnSpc>
                <a:spcPct val="120000"/>
              </a:lnSpc>
              <a:buSzPct val="75000"/>
              <a:buFont typeface="Arial" panose="020B0604020202020204" pitchFamily="34" charset="0"/>
              <a:buChar char="•"/>
              <a:defRPr sz="1800" i="1"/>
            </a:pPr>
            <a:r>
              <a:rPr lang="en-AU" sz="1100" b="0" i="0" baseline="0" dirty="0" smtClean="0"/>
              <a:t>a welcome greeting</a:t>
            </a:r>
          </a:p>
          <a:p>
            <a:pPr marL="171450" indent="-171450">
              <a:lnSpc>
                <a:spcPct val="120000"/>
              </a:lnSpc>
              <a:buSzPct val="75000"/>
              <a:buFont typeface="Arial" panose="020B0604020202020204" pitchFamily="34" charset="0"/>
              <a:buChar char="•"/>
              <a:defRPr sz="1800" i="1"/>
            </a:pPr>
            <a:r>
              <a:rPr lang="en-AU" sz="1100" b="0" i="0" baseline="0" dirty="0" smtClean="0"/>
              <a:t>appropriate tone of voice</a:t>
            </a:r>
          </a:p>
          <a:p>
            <a:pPr marL="171450" indent="-171450">
              <a:lnSpc>
                <a:spcPct val="120000"/>
              </a:lnSpc>
              <a:buSzPct val="75000"/>
              <a:buFont typeface="Arial" panose="020B0604020202020204" pitchFamily="34" charset="0"/>
              <a:buChar char="•"/>
              <a:defRPr sz="1800" i="1"/>
            </a:pPr>
            <a:r>
              <a:rPr lang="en-AU" sz="1100" b="0" i="0" baseline="0" dirty="0" smtClean="0"/>
              <a:t>focusing on the caller </a:t>
            </a:r>
          </a:p>
          <a:p>
            <a:pPr marL="0" indent="0">
              <a:lnSpc>
                <a:spcPct val="120000"/>
              </a:lnSpc>
              <a:buSzPct val="75000"/>
              <a:buNone/>
              <a:defRPr sz="1800" i="1"/>
            </a:pPr>
            <a:endParaRPr lang="en-AU" sz="1100" i="0" dirty="0" smtClean="0"/>
          </a:p>
        </p:txBody>
      </p:sp>
      <p:sp>
        <p:nvSpPr>
          <p:cNvPr id="4" name="Slide Number Placeholder 3"/>
          <p:cNvSpPr>
            <a:spLocks noGrp="1"/>
          </p:cNvSpPr>
          <p:nvPr>
            <p:ph type="sldNum" sz="quarter" idx="10"/>
          </p:nvPr>
        </p:nvSpPr>
        <p:spPr/>
        <p:txBody>
          <a:bodyPr/>
          <a:lstStyle/>
          <a:p>
            <a:fld id="{6A09040B-DA09-4C58-8D66-C8AD5AEB9F52}" type="slidenum">
              <a:rPr lang="en-AU" smtClean="0"/>
              <a:t>11</a:t>
            </a:fld>
            <a:endParaRPr lang="en-AU"/>
          </a:p>
        </p:txBody>
      </p:sp>
    </p:spTree>
    <p:extLst>
      <p:ext uri="{BB962C8B-B14F-4D97-AF65-F5344CB8AC3E}">
        <p14:creationId xmlns:p14="http://schemas.microsoft.com/office/powerpoint/2010/main" val="2837862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smtClean="0"/>
              <a:t>This</a:t>
            </a:r>
            <a:r>
              <a:rPr lang="en-AU" sz="1200" i="0" baseline="0" dirty="0" smtClean="0"/>
              <a:t> slide is another taken from this module,  you can easily see what they are communicating about first impressions</a:t>
            </a:r>
          </a:p>
          <a:p>
            <a:pPr>
              <a:lnSpc>
                <a:spcPct val="120000"/>
              </a:lnSpc>
              <a:defRPr sz="1800" i="1"/>
            </a:pPr>
            <a:endParaRPr lang="en-AU" sz="700" i="0" dirty="0"/>
          </a:p>
        </p:txBody>
      </p:sp>
      <p:sp>
        <p:nvSpPr>
          <p:cNvPr id="4" name="Slide Number Placeholder 3"/>
          <p:cNvSpPr>
            <a:spLocks noGrp="1"/>
          </p:cNvSpPr>
          <p:nvPr>
            <p:ph type="sldNum" sz="quarter" idx="10"/>
          </p:nvPr>
        </p:nvSpPr>
        <p:spPr/>
        <p:txBody>
          <a:bodyPr/>
          <a:lstStyle/>
          <a:p>
            <a:fld id="{6A09040B-DA09-4C58-8D66-C8AD5AEB9F52}" type="slidenum">
              <a:rPr lang="en-AU" smtClean="0"/>
              <a:t>12</a:t>
            </a:fld>
            <a:endParaRPr lang="en-AU"/>
          </a:p>
        </p:txBody>
      </p:sp>
    </p:spTree>
    <p:extLst>
      <p:ext uri="{BB962C8B-B14F-4D97-AF65-F5344CB8AC3E}">
        <p14:creationId xmlns:p14="http://schemas.microsoft.com/office/powerpoint/2010/main" val="1920375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smtClean="0"/>
              <a:t>The modules will also be available for all staff through e-learning.</a:t>
            </a:r>
            <a:r>
              <a:rPr lang="en-AU" sz="1100" baseline="0" dirty="0" smtClean="0"/>
              <a:t> The following slides are examples of the e-learning modules for Telephone Communication.</a:t>
            </a:r>
          </a:p>
        </p:txBody>
      </p:sp>
      <p:sp>
        <p:nvSpPr>
          <p:cNvPr id="4" name="Slide Number Placeholder 3"/>
          <p:cNvSpPr>
            <a:spLocks noGrp="1"/>
          </p:cNvSpPr>
          <p:nvPr>
            <p:ph type="sldNum" sz="quarter" idx="10"/>
          </p:nvPr>
        </p:nvSpPr>
        <p:spPr/>
        <p:txBody>
          <a:bodyPr/>
          <a:lstStyle/>
          <a:p>
            <a:fld id="{6A09040B-DA09-4C58-8D66-C8AD5AEB9F52}" type="slidenum">
              <a:rPr lang="en-AU" smtClean="0"/>
              <a:t>13</a:t>
            </a:fld>
            <a:endParaRPr lang="en-AU"/>
          </a:p>
        </p:txBody>
      </p:sp>
    </p:spTree>
    <p:extLst>
      <p:ext uri="{BB962C8B-B14F-4D97-AF65-F5344CB8AC3E}">
        <p14:creationId xmlns:p14="http://schemas.microsoft.com/office/powerpoint/2010/main" val="1585322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Doubt6Either0Guess</a:t>
            </a:r>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14</a:t>
            </a:fld>
            <a:endParaRPr lang="en-AU"/>
          </a:p>
        </p:txBody>
      </p:sp>
    </p:spTree>
    <p:extLst>
      <p:ext uri="{BB962C8B-B14F-4D97-AF65-F5344CB8AC3E}">
        <p14:creationId xmlns:p14="http://schemas.microsoft.com/office/powerpoint/2010/main" val="2293951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smtClean="0"/>
              <a:t>The third component of the strategy is a coaching and mentoring program which will support</a:t>
            </a:r>
            <a:r>
              <a:rPr lang="en-AU" sz="1100" baseline="0" dirty="0" smtClean="0"/>
              <a:t> new and relieving SAMs. </a:t>
            </a:r>
          </a:p>
          <a:p>
            <a:endParaRPr lang="en-AU"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There are six </a:t>
            </a:r>
            <a:r>
              <a:rPr lang="en-US" sz="1100" kern="1200" baseline="0" dirty="0" smtClean="0">
                <a:solidFill>
                  <a:schemeClr val="tx1"/>
                </a:solidFill>
                <a:effectLst/>
                <a:latin typeface="+mn-lt"/>
                <a:ea typeface="+mn-ea"/>
                <a:cs typeface="+mn-cs"/>
              </a:rPr>
              <a:t>‘expert’ SAMs who have been appointed via merit selection into the role </a:t>
            </a:r>
            <a:r>
              <a:rPr lang="en-US" sz="1100" kern="1200" dirty="0" smtClean="0">
                <a:solidFill>
                  <a:schemeClr val="tx1"/>
                </a:solidFill>
                <a:effectLst/>
                <a:latin typeface="+mn-lt"/>
                <a:ea typeface="+mn-ea"/>
                <a:cs typeface="+mn-cs"/>
              </a:rPr>
              <a:t>of Development</a:t>
            </a:r>
            <a:r>
              <a:rPr lang="en-US" sz="1100" kern="1200" baseline="0" dirty="0" smtClean="0">
                <a:solidFill>
                  <a:schemeClr val="tx1"/>
                </a:solidFill>
                <a:effectLst/>
                <a:latin typeface="+mn-lt"/>
                <a:ea typeface="+mn-ea"/>
                <a:cs typeface="+mn-cs"/>
              </a:rPr>
              <a:t> Officers and have been trained in coaching and mentoring. They </a:t>
            </a:r>
            <a:r>
              <a:rPr lang="en-US" sz="1100" kern="1200" dirty="0" smtClean="0">
                <a:solidFill>
                  <a:schemeClr val="tx1"/>
                </a:solidFill>
                <a:effectLst/>
                <a:latin typeface="+mn-lt"/>
                <a:ea typeface="+mn-ea"/>
                <a:cs typeface="+mn-cs"/>
              </a:rPr>
              <a:t>will work across</a:t>
            </a:r>
            <a:r>
              <a:rPr lang="en-US" sz="1100" kern="1200" baseline="0" dirty="0" smtClean="0">
                <a:solidFill>
                  <a:schemeClr val="tx1"/>
                </a:solidFill>
                <a:effectLst/>
                <a:latin typeface="+mn-lt"/>
                <a:ea typeface="+mn-ea"/>
                <a:cs typeface="+mn-cs"/>
              </a:rPr>
              <a:t> all Operational Directorates to offer state wide</a:t>
            </a:r>
            <a:r>
              <a:rPr lang="en-US" sz="1100" kern="1200" dirty="0" smtClean="0">
                <a:solidFill>
                  <a:schemeClr val="tx1"/>
                </a:solidFill>
                <a:effectLst/>
                <a:latin typeface="+mn-lt"/>
                <a:ea typeface="+mn-ea"/>
                <a:cs typeface="+mn-cs"/>
              </a:rPr>
              <a:t> support to SAS staff.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15</a:t>
            </a:fld>
            <a:endParaRPr lang="en-AU"/>
          </a:p>
        </p:txBody>
      </p:sp>
    </p:spTree>
    <p:extLst>
      <p:ext uri="{BB962C8B-B14F-4D97-AF65-F5344CB8AC3E}">
        <p14:creationId xmlns:p14="http://schemas.microsoft.com/office/powerpoint/2010/main" val="2636912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latin typeface="+mn-lt"/>
              </a:rPr>
              <a:t>The coaching and mentoring</a:t>
            </a:r>
            <a:r>
              <a:rPr lang="en-AU" sz="1200" baseline="0" dirty="0" smtClean="0">
                <a:latin typeface="+mn-lt"/>
              </a:rPr>
              <a:t> program will support </a:t>
            </a:r>
            <a:r>
              <a:rPr lang="en-AU" sz="1200" dirty="0" smtClean="0">
                <a:latin typeface="+mn-lt"/>
              </a:rPr>
              <a:t>SAMs</a:t>
            </a:r>
            <a:r>
              <a:rPr lang="en-AU" sz="1200" baseline="0" dirty="0" smtClean="0">
                <a:latin typeface="+mn-lt"/>
              </a:rPr>
              <a:t> </a:t>
            </a:r>
            <a:r>
              <a:rPr lang="en-AU" sz="1200" dirty="0" smtClean="0">
                <a:latin typeface="+mn-lt"/>
              </a:rPr>
              <a:t>and aspiring SAMs to develop excellent customer relationships and administrative practices within their school.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r>
              <a:rPr lang="en-AU" sz="1200" dirty="0" smtClean="0"/>
              <a:t>Jenny Jackson </a:t>
            </a:r>
            <a:r>
              <a:rPr lang="en-AU" sz="1200" baseline="0" dirty="0" smtClean="0"/>
              <a:t>is the Project Officer for this program and team includes:</a:t>
            </a:r>
          </a:p>
          <a:p>
            <a:pPr marL="0" indent="0">
              <a:buFont typeface="Arial" panose="020B0604020202020204" pitchFamily="34" charset="0"/>
              <a:buNone/>
            </a:pPr>
            <a:endParaRPr lang="en-AU" sz="1200" baseline="0" dirty="0" smtClean="0"/>
          </a:p>
          <a:p>
            <a:pPr marL="171450" marR="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200" dirty="0" smtClean="0"/>
              <a:t>Melissa Smith - </a:t>
            </a:r>
            <a:r>
              <a:rPr lang="en-AU" sz="1200" baseline="0" dirty="0" smtClean="0"/>
              <a:t>Tamworth</a:t>
            </a:r>
          </a:p>
          <a:p>
            <a:pPr marL="171450" indent="-171450">
              <a:lnSpc>
                <a:spcPct val="150000"/>
              </a:lnSpc>
              <a:buFont typeface="Arial" panose="020B0604020202020204" pitchFamily="34" charset="0"/>
              <a:buChar char="•"/>
            </a:pPr>
            <a:r>
              <a:rPr lang="en-AU" sz="1200" dirty="0" smtClean="0"/>
              <a:t>Margaret Bugden – Lismore</a:t>
            </a:r>
          </a:p>
          <a:p>
            <a:pPr marL="171450" indent="-171450">
              <a:lnSpc>
                <a:spcPct val="150000"/>
              </a:lnSpc>
              <a:buFont typeface="Arial" panose="020B0604020202020204" pitchFamily="34" charset="0"/>
              <a:buChar char="•"/>
            </a:pPr>
            <a:r>
              <a:rPr lang="en-AU" sz="1200" dirty="0" smtClean="0"/>
              <a:t>Kelly Richards – Wagga Wagga</a:t>
            </a:r>
          </a:p>
          <a:p>
            <a:pPr marL="171450" indent="-171450">
              <a:lnSpc>
                <a:spcPct val="150000"/>
              </a:lnSpc>
              <a:buFont typeface="Arial" panose="020B0604020202020204" pitchFamily="34" charset="0"/>
              <a:buChar char="•"/>
            </a:pPr>
            <a:r>
              <a:rPr lang="en-AU" sz="1200" dirty="0" smtClean="0"/>
              <a:t>Jenny Sullivan – Orange</a:t>
            </a:r>
          </a:p>
          <a:p>
            <a:pPr marL="171450" indent="-171450">
              <a:lnSpc>
                <a:spcPct val="150000"/>
              </a:lnSpc>
              <a:buFont typeface="Arial" panose="020B0604020202020204" pitchFamily="34" charset="0"/>
              <a:buChar char="•"/>
            </a:pPr>
            <a:r>
              <a:rPr lang="en-AU" sz="1200" dirty="0" smtClean="0"/>
              <a:t>Julie Gilbert - Maitland</a:t>
            </a:r>
          </a:p>
          <a:p>
            <a:pPr marL="171450" indent="-171450">
              <a:lnSpc>
                <a:spcPct val="150000"/>
              </a:lnSpc>
              <a:buFont typeface="Arial" panose="020B0604020202020204" pitchFamily="34" charset="0"/>
              <a:buChar char="•"/>
            </a:pPr>
            <a:r>
              <a:rPr lang="en-AU" sz="1200" dirty="0" smtClean="0"/>
              <a:t>And myself located in Sydney</a:t>
            </a:r>
          </a:p>
          <a:p>
            <a:pPr marL="171450" indent="-171450">
              <a:lnSpc>
                <a:spcPct val="150000"/>
              </a:lnSpc>
              <a:buFont typeface="Arial" panose="020B0604020202020204" pitchFamily="34" charset="0"/>
              <a:buChar char="•"/>
            </a:pPr>
            <a:endParaRPr lang="en-AU" sz="1200" dirty="0" smtClean="0"/>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support </a:t>
            </a:r>
            <a:r>
              <a:rPr lang="en-US" sz="1200" kern="1200" dirty="0" smtClean="0">
                <a:solidFill>
                  <a:schemeClr val="tx1"/>
                </a:solidFill>
                <a:effectLst/>
                <a:latin typeface="+mn-lt"/>
                <a:ea typeface="+mn-ea"/>
                <a:cs typeface="+mn-cs"/>
              </a:rPr>
              <a:t>will be offered in three tier levels.</a:t>
            </a:r>
            <a:endParaRPr lang="en-AU" sz="1200" kern="1200" dirty="0" smtClean="0">
              <a:solidFill>
                <a:schemeClr val="tx1"/>
              </a:solidFill>
              <a:effectLst/>
              <a:latin typeface="+mn-lt"/>
              <a:ea typeface="+mn-ea"/>
              <a:cs typeface="+mn-cs"/>
            </a:endParaRPr>
          </a:p>
          <a:p>
            <a:pPr marL="0" indent="0">
              <a:lnSpc>
                <a:spcPct val="150000"/>
              </a:lnSpc>
              <a:buFont typeface="Arial" panose="020B0604020202020204" pitchFamily="34" charset="0"/>
              <a:buNone/>
            </a:pPr>
            <a:endParaRPr lang="en-AU" sz="1200" dirty="0" smtClean="0"/>
          </a:p>
          <a:p>
            <a:pPr marL="0" indent="0">
              <a:lnSpc>
                <a:spcPct val="150000"/>
              </a:lnSpc>
              <a:buFont typeface="Arial" panose="020B0604020202020204" pitchFamily="34" charset="0"/>
              <a:buNone/>
            </a:pPr>
            <a:endParaRPr lang="en-AU" sz="1200" dirty="0" smtClean="0"/>
          </a:p>
          <a:p>
            <a:pPr marL="171450" indent="-171450">
              <a:lnSpc>
                <a:spcPct val="150000"/>
              </a:lnSpc>
              <a:buFont typeface="Arial" panose="020B0604020202020204" pitchFamily="34" charset="0"/>
              <a:buChar char="•"/>
            </a:pPr>
            <a:endParaRPr lang="en-AU" sz="1200" dirty="0" smtClean="0"/>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solidFill>
                  <a:prstClr val="black"/>
                </a:solidFill>
              </a:rPr>
              <a:pPr/>
              <a:t>16</a:t>
            </a:fld>
            <a:endParaRPr lang="en-AU">
              <a:solidFill>
                <a:prstClr val="black"/>
              </a:solidFill>
            </a:endParaRPr>
          </a:p>
        </p:txBody>
      </p:sp>
    </p:spTree>
    <p:extLst>
      <p:ext uri="{BB962C8B-B14F-4D97-AF65-F5344CB8AC3E}">
        <p14:creationId xmlns:p14="http://schemas.microsoft.com/office/powerpoint/2010/main" val="3236100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70000"/>
              </a:lnSpc>
            </a:pPr>
            <a:r>
              <a:rPr lang="en-AU" sz="1100" dirty="0" smtClean="0">
                <a:solidFill>
                  <a:schemeClr val="bg1"/>
                </a:solidFill>
              </a:rPr>
              <a:t>Tier 1 is intensive support provided over a period of six months to secondary SAMs who are new, relieving or acting in the SAM role</a:t>
            </a:r>
          </a:p>
          <a:p>
            <a:endParaRPr lang="en-AU" sz="1100" kern="1200" dirty="0" smtClean="0">
              <a:solidFill>
                <a:schemeClr val="tx1"/>
              </a:solidFill>
              <a:effectLst/>
              <a:latin typeface="+mn-lt"/>
              <a:ea typeface="+mn-ea"/>
              <a:cs typeface="+mn-cs"/>
            </a:endParaRPr>
          </a:p>
          <a:p>
            <a:r>
              <a:rPr lang="en-AU" sz="1100" kern="1200" dirty="0" smtClean="0">
                <a:solidFill>
                  <a:schemeClr val="tx1"/>
                </a:solidFill>
                <a:effectLst/>
                <a:latin typeface="+mn-lt"/>
                <a:ea typeface="+mn-ea"/>
                <a:cs typeface="+mn-cs"/>
              </a:rPr>
              <a:t>The Development Officers will provide one on one support to SAMs</a:t>
            </a:r>
            <a:r>
              <a:rPr lang="en-AU" sz="1100" kern="1200" baseline="0" dirty="0" smtClean="0">
                <a:solidFill>
                  <a:schemeClr val="tx1"/>
                </a:solidFill>
                <a:effectLst/>
                <a:latin typeface="+mn-lt"/>
                <a:ea typeface="+mn-ea"/>
                <a:cs typeface="+mn-cs"/>
              </a:rPr>
              <a:t> through</a:t>
            </a:r>
            <a:r>
              <a:rPr lang="en-AU" sz="1100" kern="1200" dirty="0" smtClean="0">
                <a:solidFill>
                  <a:schemeClr val="tx1"/>
                </a:solidFill>
                <a:effectLst/>
                <a:latin typeface="+mn-lt"/>
                <a:ea typeface="+mn-ea"/>
                <a:cs typeface="+mn-cs"/>
              </a:rPr>
              <a:t>:</a:t>
            </a:r>
          </a:p>
          <a:p>
            <a:endParaRPr lang="en-AU" sz="1100" kern="1200" dirty="0" smtClean="0">
              <a:solidFill>
                <a:schemeClr val="tx1"/>
              </a:solidFill>
              <a:effectLst/>
              <a:latin typeface="+mn-lt"/>
              <a:ea typeface="+mn-ea"/>
              <a:cs typeface="+mn-cs"/>
            </a:endParaRPr>
          </a:p>
          <a:p>
            <a:pPr marL="0" indent="0">
              <a:buFont typeface="Arial" panose="020B0604020202020204" pitchFamily="34" charset="0"/>
              <a:buNone/>
            </a:pPr>
            <a:r>
              <a:rPr lang="en-AU" sz="1100" kern="1200" dirty="0" smtClean="0">
                <a:solidFill>
                  <a:schemeClr val="tx1"/>
                </a:solidFill>
                <a:effectLst/>
                <a:latin typeface="+mn-lt"/>
                <a:ea typeface="+mn-ea"/>
                <a:cs typeface="+mn-cs"/>
              </a:rPr>
              <a:t>Individual coaching and mentoring this will be via</a:t>
            </a:r>
          </a:p>
          <a:p>
            <a:pPr marL="171450" indent="-171450">
              <a:buFont typeface="Arial" panose="020B0604020202020204" pitchFamily="34" charset="0"/>
              <a:buChar char="•"/>
            </a:pPr>
            <a:r>
              <a:rPr lang="en-AU" sz="1100" kern="1200" dirty="0" smtClean="0">
                <a:solidFill>
                  <a:schemeClr val="tx1"/>
                </a:solidFill>
                <a:effectLst/>
                <a:latin typeface="+mn-lt"/>
                <a:ea typeface="+mn-ea"/>
                <a:cs typeface="+mn-cs"/>
              </a:rPr>
              <a:t>Face-to-face </a:t>
            </a:r>
            <a:r>
              <a:rPr lang="en-AU" sz="1100" kern="1200" baseline="0" dirty="0" smtClean="0">
                <a:solidFill>
                  <a:schemeClr val="tx1"/>
                </a:solidFill>
                <a:effectLst/>
                <a:latin typeface="+mn-lt"/>
                <a:ea typeface="+mn-ea"/>
                <a:cs typeface="+mn-cs"/>
              </a:rPr>
              <a:t>support</a:t>
            </a:r>
          </a:p>
          <a:p>
            <a:pPr marL="171450" indent="-171450">
              <a:buFont typeface="Arial" panose="020B0604020202020204" pitchFamily="34" charset="0"/>
              <a:buChar char="•"/>
            </a:pPr>
            <a:r>
              <a:rPr lang="en-AU" sz="1100" kern="1200" baseline="0" dirty="0" smtClean="0">
                <a:solidFill>
                  <a:schemeClr val="tx1"/>
                </a:solidFill>
                <a:effectLst/>
                <a:latin typeface="+mn-lt"/>
                <a:ea typeface="+mn-ea"/>
                <a:cs typeface="+mn-cs"/>
              </a:rPr>
              <a:t>Video conferencing </a:t>
            </a:r>
          </a:p>
          <a:p>
            <a:pPr marL="171450" indent="-171450">
              <a:buFont typeface="Arial" panose="020B0604020202020204" pitchFamily="34" charset="0"/>
              <a:buChar char="•"/>
            </a:pPr>
            <a:r>
              <a:rPr lang="en-AU" sz="1100" kern="1200" baseline="0" dirty="0" smtClean="0">
                <a:solidFill>
                  <a:schemeClr val="tx1"/>
                </a:solidFill>
                <a:effectLst/>
                <a:latin typeface="+mn-lt"/>
                <a:ea typeface="+mn-ea"/>
                <a:cs typeface="+mn-cs"/>
              </a:rPr>
              <a:t>Telephone</a:t>
            </a:r>
          </a:p>
          <a:p>
            <a:pPr marL="171450" indent="-171450">
              <a:buFont typeface="Arial" panose="020B0604020202020204" pitchFamily="34" charset="0"/>
              <a:buChar char="•"/>
            </a:pPr>
            <a:r>
              <a:rPr lang="en-AU" sz="1100" kern="1200" baseline="0" dirty="0" smtClean="0">
                <a:solidFill>
                  <a:schemeClr val="tx1"/>
                </a:solidFill>
                <a:effectLst/>
                <a:latin typeface="+mn-lt"/>
                <a:ea typeface="+mn-ea"/>
                <a:cs typeface="+mn-cs"/>
              </a:rPr>
              <a:t>Adobe connect </a:t>
            </a:r>
          </a:p>
          <a:p>
            <a:pPr marL="171450" indent="-171450">
              <a:buFont typeface="Arial" panose="020B0604020202020204" pitchFamily="34" charset="0"/>
              <a:buChar char="•"/>
            </a:pPr>
            <a:r>
              <a:rPr lang="en-AU" sz="1100" kern="1200" baseline="0" dirty="0" smtClean="0">
                <a:solidFill>
                  <a:schemeClr val="tx1"/>
                </a:solidFill>
                <a:effectLst/>
                <a:latin typeface="+mn-lt"/>
                <a:ea typeface="+mn-ea"/>
                <a:cs typeface="+mn-cs"/>
              </a:rPr>
              <a:t>Brigit</a:t>
            </a:r>
          </a:p>
          <a:p>
            <a:pPr marL="171450" indent="-171450">
              <a:buFont typeface="Arial" panose="020B0604020202020204" pitchFamily="34" charset="0"/>
              <a:buChar char="•"/>
            </a:pPr>
            <a:r>
              <a:rPr lang="en-AU" sz="1100" kern="1200" baseline="0" dirty="0" smtClean="0">
                <a:solidFill>
                  <a:schemeClr val="tx1"/>
                </a:solidFill>
                <a:effectLst/>
                <a:latin typeface="+mn-lt"/>
                <a:ea typeface="+mn-ea"/>
                <a:cs typeface="+mn-cs"/>
              </a:rPr>
              <a:t>Email</a:t>
            </a:r>
          </a:p>
          <a:p>
            <a:pPr marL="171450" indent="-171450">
              <a:buFont typeface="Arial" panose="020B0604020202020204" pitchFamily="34" charset="0"/>
              <a:buChar char="•"/>
            </a:pPr>
            <a:endParaRPr lang="en-AU" sz="11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AU" sz="1100" kern="1200" baseline="0" dirty="0" smtClean="0">
                <a:solidFill>
                  <a:schemeClr val="tx1"/>
                </a:solidFill>
                <a:effectLst/>
                <a:latin typeface="+mn-lt"/>
                <a:ea typeface="+mn-ea"/>
                <a:cs typeface="+mn-cs"/>
              </a:rPr>
              <a:t>Tier one will also receive a grant of up to $2000 which will support their participation in the program. As part of the Tier one, participants will need to attend a conference in Sydney, these funds will go to helping fund the costs of the conference, travel, relief back at school or any other associated costs. </a:t>
            </a:r>
            <a:endParaRPr lang="en-AU" sz="11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17</a:t>
            </a:fld>
            <a:endParaRPr lang="en-AU"/>
          </a:p>
        </p:txBody>
      </p:sp>
    </p:spTree>
    <p:extLst>
      <p:ext uri="{BB962C8B-B14F-4D97-AF65-F5344CB8AC3E}">
        <p14:creationId xmlns:p14="http://schemas.microsoft.com/office/powerpoint/2010/main" val="1183420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100" dirty="0" smtClean="0">
                <a:solidFill>
                  <a:schemeClr val="bg1"/>
                </a:solidFill>
                <a:latin typeface="+mn-lt"/>
              </a:rPr>
              <a:t>Tier 2 provides</a:t>
            </a:r>
            <a:r>
              <a:rPr lang="en-AU" sz="1100" baseline="0" dirty="0" smtClean="0">
                <a:solidFill>
                  <a:schemeClr val="bg1"/>
                </a:solidFill>
                <a:latin typeface="+mn-lt"/>
              </a:rPr>
              <a:t> m</a:t>
            </a:r>
            <a:r>
              <a:rPr lang="en-AU" sz="1100" dirty="0" smtClean="0">
                <a:solidFill>
                  <a:schemeClr val="bg1"/>
                </a:solidFill>
                <a:latin typeface="+mn-lt"/>
              </a:rPr>
              <a:t>oderate support over a period of twelve months to SAMs who have completed the Tier 1 level or experienced SAMs who are new to working in a secondary context</a:t>
            </a:r>
          </a:p>
          <a:p>
            <a:endParaRPr lang="en-AU" sz="1100" dirty="0" smtClean="0"/>
          </a:p>
          <a:p>
            <a:r>
              <a:rPr lang="en-AU" sz="1100" dirty="0" smtClean="0"/>
              <a:t>Development Officers will support tier two SAMs via </a:t>
            </a:r>
          </a:p>
          <a:p>
            <a:endParaRPr lang="en-AU" sz="11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smtClean="0"/>
              <a:t>Adobe connect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smtClean="0"/>
              <a:t>Small group coaching through </a:t>
            </a:r>
            <a:r>
              <a:rPr lang="en-AU" sz="1100" baseline="0" dirty="0" smtClean="0"/>
              <a:t>video conferencing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aseline="0" dirty="0" smtClean="0"/>
              <a:t>Telephone and email support</a:t>
            </a:r>
            <a:endParaRPr lang="en-AU" sz="1100" dirty="0" smtClean="0"/>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18</a:t>
            </a:fld>
            <a:endParaRPr lang="en-AU"/>
          </a:p>
        </p:txBody>
      </p:sp>
    </p:spTree>
    <p:extLst>
      <p:ext uri="{BB962C8B-B14F-4D97-AF65-F5344CB8AC3E}">
        <p14:creationId xmlns:p14="http://schemas.microsoft.com/office/powerpoint/2010/main" val="3470670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100" dirty="0" smtClean="0">
                <a:solidFill>
                  <a:schemeClr val="bg1"/>
                </a:solidFill>
              </a:rPr>
              <a:t>Tier 3 development and support is provided to all SAMs, those acting in the position and aspiring SAMs.</a:t>
            </a:r>
            <a:r>
              <a:rPr lang="en-AU" sz="1100" baseline="0" dirty="0" smtClean="0">
                <a:solidFill>
                  <a:schemeClr val="bg1"/>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100"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100" baseline="0" dirty="0" smtClean="0"/>
              <a:t>Supports can be offered through</a:t>
            </a:r>
          </a:p>
          <a:p>
            <a:endParaRPr lang="en-AU" sz="1100" dirty="0" smtClean="0"/>
          </a:p>
          <a:p>
            <a:pPr marL="171450" indent="-171450">
              <a:buFont typeface="Arial" panose="020B0604020202020204" pitchFamily="34" charset="0"/>
              <a:buChar char="•"/>
            </a:pPr>
            <a:r>
              <a:rPr lang="en-AU" sz="1100" dirty="0" smtClean="0"/>
              <a:t>Programs to strengthen</a:t>
            </a:r>
            <a:r>
              <a:rPr lang="en-AU" sz="1100" baseline="0" dirty="0" smtClean="0"/>
              <a:t> leadership capacity</a:t>
            </a:r>
          </a:p>
          <a:p>
            <a:pPr marL="171450" indent="-171450">
              <a:buFont typeface="Arial" panose="020B0604020202020204" pitchFamily="34" charset="0"/>
              <a:buChar char="•"/>
            </a:pPr>
            <a:r>
              <a:rPr lang="en-AU" sz="1100" baseline="0" dirty="0" smtClean="0"/>
              <a:t>Resources to support growth in quality customer relationships</a:t>
            </a:r>
          </a:p>
          <a:p>
            <a:pPr marL="171450" indent="-171450">
              <a:buFont typeface="Arial" panose="020B0604020202020204" pitchFamily="34" charset="0"/>
              <a:buChar char="•"/>
            </a:pPr>
            <a:r>
              <a:rPr lang="en-AU" sz="1100" baseline="0" dirty="0" smtClean="0"/>
              <a:t>Information on DoE key reforms to maintain currency of administrative practices</a:t>
            </a:r>
          </a:p>
          <a:p>
            <a:pPr marL="171450" indent="-171450">
              <a:buFont typeface="Arial" panose="020B0604020202020204" pitchFamily="34" charset="0"/>
              <a:buChar char="•"/>
            </a:pPr>
            <a:r>
              <a:rPr lang="en-AU" sz="1100" baseline="0" dirty="0" smtClean="0"/>
              <a:t>Mentoring through local networks.</a:t>
            </a:r>
          </a:p>
          <a:p>
            <a:pPr marL="171450" indent="-171450">
              <a:buFont typeface="Arial" panose="020B0604020202020204" pitchFamily="34" charset="0"/>
              <a:buChar char="•"/>
            </a:pPr>
            <a:endParaRPr lang="en-AU" sz="1100" baseline="0" dirty="0" smtClean="0"/>
          </a:p>
          <a:p>
            <a:pPr marL="0" indent="0">
              <a:buFont typeface="Arial" panose="020B0604020202020204" pitchFamily="34" charset="0"/>
              <a:buNone/>
            </a:pPr>
            <a:r>
              <a:rPr lang="en-AU" sz="1100" baseline="0" dirty="0" smtClean="0"/>
              <a:t>This means that the Development officers are available to speak at local network meetings, large conferences such as today or anything in between. </a:t>
            </a:r>
            <a:endParaRPr lang="en-AU" sz="1100" dirty="0" smtClean="0"/>
          </a:p>
          <a:p>
            <a:endParaRPr lang="en-AU" sz="1100"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19</a:t>
            </a:fld>
            <a:endParaRPr lang="en-AU"/>
          </a:p>
        </p:txBody>
      </p:sp>
    </p:spTree>
    <p:extLst>
      <p:ext uri="{BB962C8B-B14F-4D97-AF65-F5344CB8AC3E}">
        <p14:creationId xmlns:p14="http://schemas.microsoft.com/office/powerpoint/2010/main" val="1426746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smtClean="0">
                <a:solidFill>
                  <a:schemeClr val="tx1"/>
                </a:solidFill>
                <a:effectLst/>
                <a:latin typeface="+mn-lt"/>
                <a:ea typeface="+mn-ea"/>
                <a:cs typeface="+mn-cs"/>
              </a:rPr>
              <a:t>The</a:t>
            </a:r>
            <a:r>
              <a:rPr lang="en-US" sz="1100" kern="1200" baseline="0" dirty="0" smtClean="0">
                <a:solidFill>
                  <a:schemeClr val="tx1"/>
                </a:solidFill>
                <a:effectLst/>
                <a:latin typeface="+mn-lt"/>
                <a:ea typeface="+mn-ea"/>
                <a:cs typeface="+mn-cs"/>
              </a:rPr>
              <a:t> Excellence in School Administration S</a:t>
            </a:r>
            <a:r>
              <a:rPr lang="en-US" sz="1100" kern="1200" dirty="0" smtClean="0">
                <a:solidFill>
                  <a:schemeClr val="tx1"/>
                </a:solidFill>
                <a:effectLst/>
                <a:latin typeface="+mn-lt"/>
                <a:ea typeface="+mn-ea"/>
                <a:cs typeface="+mn-cs"/>
              </a:rPr>
              <a:t>trategy has been developed to enhance the administrative</a:t>
            </a:r>
            <a:r>
              <a:rPr lang="en-US" sz="1100" kern="1200" baseline="0" dirty="0" smtClean="0">
                <a:solidFill>
                  <a:schemeClr val="tx1"/>
                </a:solidFill>
                <a:effectLst/>
                <a:latin typeface="+mn-lt"/>
                <a:ea typeface="+mn-ea"/>
                <a:cs typeface="+mn-cs"/>
              </a:rPr>
              <a:t> capacity of schools and </a:t>
            </a:r>
            <a:r>
              <a:rPr lang="en-US" sz="1100" kern="1200" dirty="0" smtClean="0">
                <a:solidFill>
                  <a:schemeClr val="tx1"/>
                </a:solidFill>
                <a:effectLst/>
                <a:latin typeface="+mn-lt"/>
                <a:ea typeface="+mn-ea"/>
                <a:cs typeface="+mn-cs"/>
              </a:rPr>
              <a:t>focuses on the professional development of SAS staff in all school settings.</a:t>
            </a:r>
          </a:p>
          <a:p>
            <a:pPr marL="0" lvl="0" indent="0">
              <a:buNone/>
            </a:pPr>
            <a:endParaRPr lang="en-AU" sz="1100" b="0" i="0" kern="1200" dirty="0" smtClean="0">
              <a:solidFill>
                <a:schemeClr val="tx1"/>
              </a:solidFill>
              <a:effectLst/>
              <a:latin typeface="+mn-lt"/>
              <a:ea typeface="+mn-ea"/>
              <a:cs typeface="+mn-cs"/>
            </a:endParaRPr>
          </a:p>
          <a:p>
            <a:pPr marL="0" lvl="0" indent="0">
              <a:buNone/>
            </a:pPr>
            <a:r>
              <a:rPr lang="en-AU" sz="1100" b="0" i="0" kern="1200" dirty="0" smtClean="0">
                <a:solidFill>
                  <a:schemeClr val="tx1"/>
                </a:solidFill>
                <a:effectLst/>
                <a:latin typeface="+mn-lt"/>
                <a:ea typeface="+mn-ea"/>
                <a:cs typeface="+mn-cs"/>
              </a:rPr>
              <a:t>The three elements of the ESA strategy are:</a:t>
            </a:r>
          </a:p>
          <a:p>
            <a:pPr marL="0" lvl="0" indent="0">
              <a:buNone/>
            </a:pPr>
            <a:endParaRPr lang="en-AU" sz="1100" b="0" i="0" kern="1200" dirty="0" smtClean="0">
              <a:solidFill>
                <a:schemeClr val="tx1"/>
              </a:solidFill>
              <a:effectLst/>
              <a:latin typeface="+mn-lt"/>
              <a:ea typeface="+mn-ea"/>
              <a:cs typeface="+mn-cs"/>
            </a:endParaRPr>
          </a:p>
          <a:p>
            <a:pPr marL="228600" lvl="0" indent="-228600">
              <a:buFont typeface="Arial" panose="020B0604020202020204" pitchFamily="34" charset="0"/>
              <a:buChar char="•"/>
            </a:pPr>
            <a:r>
              <a:rPr lang="en-AU" sz="1100" b="0" i="0" kern="1200" dirty="0" smtClean="0">
                <a:solidFill>
                  <a:schemeClr val="tx1"/>
                </a:solidFill>
                <a:effectLst/>
                <a:latin typeface="+mn-lt"/>
                <a:ea typeface="+mn-ea"/>
                <a:cs typeface="+mn-cs"/>
              </a:rPr>
              <a:t>The</a:t>
            </a:r>
            <a:r>
              <a:rPr lang="en-AU" sz="1100" b="0" i="0" kern="1200" baseline="0" dirty="0" smtClean="0">
                <a:solidFill>
                  <a:schemeClr val="tx1"/>
                </a:solidFill>
                <a:effectLst/>
                <a:latin typeface="+mn-lt"/>
                <a:ea typeface="+mn-ea"/>
                <a:cs typeface="+mn-cs"/>
              </a:rPr>
              <a:t> f</a:t>
            </a:r>
            <a:r>
              <a:rPr lang="en-AU" sz="1100" b="0" i="0" kern="1200" dirty="0" smtClean="0">
                <a:solidFill>
                  <a:schemeClr val="tx1"/>
                </a:solidFill>
                <a:effectLst/>
                <a:latin typeface="+mn-lt"/>
                <a:ea typeface="+mn-ea"/>
                <a:cs typeface="+mn-cs"/>
              </a:rPr>
              <a:t>ramework</a:t>
            </a:r>
            <a:r>
              <a:rPr lang="en-AU" sz="1100" b="0" i="0" kern="1200" baseline="0" dirty="0" smtClean="0">
                <a:solidFill>
                  <a:schemeClr val="tx1"/>
                </a:solidFill>
                <a:effectLst/>
                <a:latin typeface="+mn-lt"/>
                <a:ea typeface="+mn-ea"/>
                <a:cs typeface="+mn-cs"/>
              </a:rPr>
              <a:t> </a:t>
            </a:r>
          </a:p>
          <a:p>
            <a:pPr marL="228600" lvl="0" indent="-228600">
              <a:buFont typeface="Arial" panose="020B0604020202020204" pitchFamily="34" charset="0"/>
              <a:buChar char="•"/>
            </a:pPr>
            <a:r>
              <a:rPr lang="en-AU" sz="1100" b="0" i="0" kern="1200" dirty="0" smtClean="0">
                <a:solidFill>
                  <a:schemeClr val="tx1"/>
                </a:solidFill>
                <a:effectLst/>
                <a:latin typeface="+mn-lt"/>
                <a:ea typeface="+mn-ea"/>
                <a:cs typeface="+mn-cs"/>
              </a:rPr>
              <a:t>Online resources which include e-learning</a:t>
            </a:r>
            <a:r>
              <a:rPr lang="en-AU" sz="1100" b="0" i="0" kern="1200" baseline="0" dirty="0" smtClean="0">
                <a:solidFill>
                  <a:schemeClr val="tx1"/>
                </a:solidFill>
                <a:effectLst/>
                <a:latin typeface="+mn-lt"/>
                <a:ea typeface="+mn-ea"/>
                <a:cs typeface="+mn-cs"/>
              </a:rPr>
              <a:t> modules and presentations </a:t>
            </a:r>
          </a:p>
          <a:p>
            <a:pPr marL="228600" lvl="0" indent="-228600">
              <a:buFont typeface="Arial" panose="020B0604020202020204" pitchFamily="34" charset="0"/>
              <a:buChar char="•"/>
            </a:pPr>
            <a:r>
              <a:rPr lang="en-AU" sz="1100" b="0" i="0" kern="1200" baseline="0" dirty="0" smtClean="0">
                <a:solidFill>
                  <a:schemeClr val="tx1"/>
                </a:solidFill>
                <a:effectLst/>
                <a:latin typeface="+mn-lt"/>
                <a:ea typeface="+mn-ea"/>
                <a:cs typeface="+mn-cs"/>
              </a:rPr>
              <a:t>and a c</a:t>
            </a:r>
            <a:r>
              <a:rPr lang="en-AU" sz="1100" b="0" i="0" kern="1200" dirty="0" smtClean="0">
                <a:solidFill>
                  <a:schemeClr val="tx1"/>
                </a:solidFill>
                <a:effectLst/>
                <a:latin typeface="+mn-lt"/>
                <a:ea typeface="+mn-ea"/>
                <a:cs typeface="+mn-cs"/>
              </a:rPr>
              <a:t>oaching and mentoring program</a:t>
            </a:r>
          </a:p>
          <a:p>
            <a:pPr marL="0" lvl="0" indent="0">
              <a:buNone/>
            </a:pPr>
            <a:endParaRPr lang="en-AU" sz="1100" b="0" i="0" kern="1200" dirty="0" smtClean="0">
              <a:solidFill>
                <a:schemeClr val="tx1"/>
              </a:solidFill>
              <a:effectLst/>
              <a:latin typeface="+mn-lt"/>
              <a:ea typeface="+mn-ea"/>
              <a:cs typeface="+mn-cs"/>
            </a:endParaRPr>
          </a:p>
          <a:p>
            <a:pPr marL="0" lvl="0" indent="0">
              <a:buNone/>
            </a:pPr>
            <a:endParaRPr lang="en-AU"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2</a:t>
            </a:fld>
            <a:endParaRPr lang="en-AU" dirty="0"/>
          </a:p>
        </p:txBody>
      </p:sp>
    </p:spTree>
    <p:extLst>
      <p:ext uri="{BB962C8B-B14F-4D97-AF65-F5344CB8AC3E}">
        <p14:creationId xmlns:p14="http://schemas.microsoft.com/office/powerpoint/2010/main" val="2434587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This program provides a wonderful opportunity for School</a:t>
            </a:r>
            <a:r>
              <a:rPr lang="en-AU" sz="1200" baseline="0" dirty="0" smtClean="0"/>
              <a:t> Administrative Managers </a:t>
            </a:r>
            <a:r>
              <a:rPr lang="en-AU" sz="1200" dirty="0" smtClean="0"/>
              <a:t>to receive</a:t>
            </a:r>
            <a:r>
              <a:rPr lang="en-AU" sz="1200" baseline="0" dirty="0" smtClean="0"/>
              <a:t> tailored mentoring within their role.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The coaching</a:t>
            </a:r>
            <a:r>
              <a:rPr lang="en-AU" sz="1200" baseline="0" dirty="0" smtClean="0"/>
              <a:t> and mentoring </a:t>
            </a:r>
            <a:r>
              <a:rPr lang="en-AU" sz="1200" dirty="0" smtClean="0"/>
              <a:t>program is advertised in </a:t>
            </a:r>
            <a:r>
              <a:rPr lang="en-AU" sz="1200" dirty="0" err="1" smtClean="0"/>
              <a:t>SchoolBiz</a:t>
            </a:r>
            <a:r>
              <a:rPr lang="en-AU" sz="1200" dirty="0" smtClean="0"/>
              <a:t> TODAY </a:t>
            </a:r>
            <a:r>
              <a:rPr lang="en-AU" sz="1200" baseline="0" dirty="0" smtClean="0"/>
              <a:t>and this will provide a link to the expression of interest form on the Professional Learning webpage.</a:t>
            </a:r>
            <a:endParaRPr lang="en-AU"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r>
              <a:rPr lang="en-AU" sz="1200" dirty="0" smtClean="0"/>
              <a:t>Our role</a:t>
            </a:r>
            <a:r>
              <a:rPr lang="en-AU" sz="1200" baseline="0" dirty="0" smtClean="0"/>
              <a:t> is to support SAS staff so p</a:t>
            </a:r>
            <a:r>
              <a:rPr lang="en-AU" sz="1200" dirty="0" smtClean="0"/>
              <a:t>lease feel free to contact any of our team members, our details are available through the Professional Learning website.</a:t>
            </a:r>
          </a:p>
          <a:p>
            <a:endParaRPr lang="en-AU" sz="1200" dirty="0" smtClean="0"/>
          </a:p>
          <a:p>
            <a:r>
              <a:rPr lang="en-AU" sz="1200" baseline="0" dirty="0" smtClean="0"/>
              <a:t>I would like to thank Nirimba SRG for the invitation to speak today and Jenny and I will be available after the meeting if anyone would like any further information.</a:t>
            </a:r>
          </a:p>
          <a:p>
            <a:endParaRPr lang="en-AU" sz="1200" dirty="0" smtClean="0"/>
          </a:p>
          <a:p>
            <a:r>
              <a:rPr lang="en-AU" sz="1200" baseline="0" dirty="0" smtClean="0"/>
              <a:t>Thank you</a:t>
            </a:r>
          </a:p>
          <a:p>
            <a:endParaRPr lang="en-AU" dirty="0" smtClean="0"/>
          </a:p>
        </p:txBody>
      </p:sp>
      <p:sp>
        <p:nvSpPr>
          <p:cNvPr id="4" name="Slide Number Placeholder 3"/>
          <p:cNvSpPr>
            <a:spLocks noGrp="1"/>
          </p:cNvSpPr>
          <p:nvPr>
            <p:ph type="sldNum" sz="quarter" idx="10"/>
          </p:nvPr>
        </p:nvSpPr>
        <p:spPr/>
        <p:txBody>
          <a:bodyPr/>
          <a:lstStyle/>
          <a:p>
            <a:fld id="{6A09040B-DA09-4C58-8D66-C8AD5AEB9F52}" type="slidenum">
              <a:rPr lang="en-AU" smtClean="0">
                <a:solidFill>
                  <a:prstClr val="black"/>
                </a:solidFill>
              </a:rPr>
              <a:pPr/>
              <a:t>20</a:t>
            </a:fld>
            <a:endParaRPr lang="en-AU">
              <a:solidFill>
                <a:prstClr val="black"/>
              </a:solidFill>
            </a:endParaRPr>
          </a:p>
        </p:txBody>
      </p:sp>
    </p:spTree>
    <p:extLst>
      <p:ext uri="{BB962C8B-B14F-4D97-AF65-F5344CB8AC3E}">
        <p14:creationId xmlns:p14="http://schemas.microsoft.com/office/powerpoint/2010/main" val="1622274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smtClean="0"/>
              <a:t>The SAS staff Reference Groups (SRGs) schedule professional learning that caters for all categories of SAS and other non-teaching staff in schools across the state. Please refer to the professional learning calendar for events that may assist to build your skills. </a:t>
            </a:r>
          </a:p>
          <a:p>
            <a:pPr>
              <a:lnSpc>
                <a:spcPct val="120000"/>
              </a:lnSpc>
              <a:defRPr sz="1800" i="1"/>
            </a:pPr>
            <a:endParaRPr lang="en-AU" sz="1200" i="0" dirty="0" smtClean="0"/>
          </a:p>
          <a:p>
            <a:pPr marL="0" marR="0" indent="0" algn="l" defTabSz="914400" rtl="0" eaLnBrk="1" fontAlgn="auto" latinLnBrk="0" hangingPunct="1">
              <a:lnSpc>
                <a:spcPct val="120000"/>
              </a:lnSpc>
              <a:spcBef>
                <a:spcPts val="0"/>
              </a:spcBef>
              <a:spcAft>
                <a:spcPts val="0"/>
              </a:spcAft>
              <a:buClrTx/>
              <a:buSzTx/>
              <a:buFontTx/>
              <a:buNone/>
              <a:tabLst/>
              <a:defRPr sz="1800" i="1"/>
            </a:pPr>
            <a:r>
              <a:rPr lang="en-AU" sz="1200" i="0" dirty="0" smtClean="0"/>
              <a:t>The calendar and SRG committee contact details are available for all SAS staff and can be found on the School Administrative and Support Staff webpage on the DoE Professional Learning website</a:t>
            </a:r>
            <a:r>
              <a:rPr lang="en-AU" sz="1200" i="0" baseline="0" dirty="0" smtClean="0"/>
              <a:t> which can be accessed via the portal, Inside the department A-Z</a:t>
            </a:r>
            <a:r>
              <a:rPr lang="en-AU" sz="1200" i="0" dirty="0" smtClean="0"/>
              <a:t>.</a:t>
            </a:r>
            <a:endParaRPr lang="en-AU" sz="1200" i="0" baseline="0" dirty="0" smtClean="0"/>
          </a:p>
          <a:p>
            <a:pPr>
              <a:lnSpc>
                <a:spcPct val="120000"/>
              </a:lnSpc>
              <a:defRPr sz="1800" i="1"/>
            </a:pPr>
            <a:r>
              <a:rPr lang="en-AU" sz="1200" dirty="0" smtClean="0"/>
              <a:t> </a:t>
            </a:r>
          </a:p>
          <a:p>
            <a:pPr>
              <a:lnSpc>
                <a:spcPct val="120000"/>
              </a:lnSpc>
              <a:defRPr sz="1800" i="1"/>
            </a:pPr>
            <a:endParaRPr lang="en-AU" sz="1200" dirty="0" smtClean="0"/>
          </a:p>
          <a:p>
            <a:endParaRPr lang="en-AU" sz="1000" dirty="0"/>
          </a:p>
        </p:txBody>
      </p:sp>
      <p:sp>
        <p:nvSpPr>
          <p:cNvPr id="4" name="Slide Number Placeholder 3"/>
          <p:cNvSpPr>
            <a:spLocks noGrp="1"/>
          </p:cNvSpPr>
          <p:nvPr>
            <p:ph type="sldNum" sz="quarter" idx="10"/>
          </p:nvPr>
        </p:nvSpPr>
        <p:spPr/>
        <p:txBody>
          <a:bodyPr/>
          <a:lstStyle/>
          <a:p>
            <a:fld id="{6A09040B-DA09-4C58-8D66-C8AD5AEB9F52}" type="slidenum">
              <a:rPr lang="en-AU" smtClean="0"/>
              <a:t>21</a:t>
            </a:fld>
            <a:endParaRPr lang="en-AU"/>
          </a:p>
        </p:txBody>
      </p:sp>
    </p:spTree>
    <p:extLst>
      <p:ext uri="{BB962C8B-B14F-4D97-AF65-F5344CB8AC3E}">
        <p14:creationId xmlns:p14="http://schemas.microsoft.com/office/powerpoint/2010/main" val="2987810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22</a:t>
            </a:fld>
            <a:endParaRPr lang="en-AU"/>
          </a:p>
        </p:txBody>
      </p:sp>
    </p:spTree>
    <p:extLst>
      <p:ext uri="{BB962C8B-B14F-4D97-AF65-F5344CB8AC3E}">
        <p14:creationId xmlns:p14="http://schemas.microsoft.com/office/powerpoint/2010/main" val="2986552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24637" cy="3727450"/>
          </a:xfrm>
        </p:spPr>
      </p:sp>
      <p:sp>
        <p:nvSpPr>
          <p:cNvPr id="3" name="Notes Placeholder 2"/>
          <p:cNvSpPr>
            <a:spLocks noGrp="1"/>
          </p:cNvSpPr>
          <p:nvPr>
            <p:ph type="body" idx="1"/>
          </p:nvPr>
        </p:nvSpPr>
        <p:spPr/>
        <p:txBody>
          <a:bodyPr/>
          <a:lstStyle/>
          <a:p>
            <a:endParaRPr lang="en-AU" sz="1400" baseline="0" dirty="0" smtClean="0"/>
          </a:p>
        </p:txBody>
      </p:sp>
      <p:sp>
        <p:nvSpPr>
          <p:cNvPr id="4" name="Slide Number Placeholder 3"/>
          <p:cNvSpPr>
            <a:spLocks noGrp="1"/>
          </p:cNvSpPr>
          <p:nvPr>
            <p:ph type="sldNum" sz="quarter" idx="10"/>
          </p:nvPr>
        </p:nvSpPr>
        <p:spPr/>
        <p:txBody>
          <a:bodyPr/>
          <a:lstStyle/>
          <a:p>
            <a:fld id="{6A09040B-DA09-4C58-8D66-C8AD5AEB9F52}" type="slidenum">
              <a:rPr lang="en-AU" smtClean="0"/>
              <a:t>23</a:t>
            </a:fld>
            <a:endParaRPr lang="en-AU" dirty="0"/>
          </a:p>
        </p:txBody>
      </p:sp>
    </p:spTree>
    <p:extLst>
      <p:ext uri="{BB962C8B-B14F-4D97-AF65-F5344CB8AC3E}">
        <p14:creationId xmlns:p14="http://schemas.microsoft.com/office/powerpoint/2010/main" val="2593065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AU" sz="1400" dirty="0" smtClean="0"/>
              <a:t>SAS staff Study Assistance - has anyone previously done study to support your role in the school if so did you apply for SAS staff</a:t>
            </a:r>
            <a:r>
              <a:rPr lang="en-AU" sz="1400" baseline="0" dirty="0" smtClean="0"/>
              <a:t> study assistance</a:t>
            </a:r>
            <a:endParaRPr lang="en-AU" sz="1400" dirty="0" smtClean="0"/>
          </a:p>
          <a:p>
            <a:pPr marL="457200" lvl="1" indent="0">
              <a:buFont typeface="Arial" panose="020B0604020202020204" pitchFamily="34" charset="0"/>
              <a:buNone/>
            </a:pPr>
            <a:r>
              <a:rPr lang="en-AU" sz="1400" dirty="0" smtClean="0"/>
              <a:t>Study Assistance is advertised each semester and open to SAMs, SAOs, AEOs and SLSOs.</a:t>
            </a:r>
          </a:p>
          <a:p>
            <a:pPr marL="457200" lvl="1" indent="0">
              <a:buFont typeface="Arial" panose="020B0604020202020204" pitchFamily="34" charset="0"/>
              <a:buNone/>
            </a:pPr>
            <a:r>
              <a:rPr lang="en-AU" sz="1400" dirty="0" smtClean="0"/>
              <a:t>study leave is available for up to 3 hours per week, total amount of hours granted by the panel</a:t>
            </a:r>
            <a:r>
              <a:rPr lang="en-AU" sz="1400" baseline="0" dirty="0" smtClean="0"/>
              <a:t> </a:t>
            </a:r>
            <a:r>
              <a:rPr lang="en-AU" sz="1400" dirty="0" smtClean="0"/>
              <a:t>is dependent on the number of subjects</a:t>
            </a:r>
            <a:r>
              <a:rPr lang="en-AU" sz="1400" baseline="0" dirty="0" smtClean="0"/>
              <a:t> being studied and where study is being undertaken for example TAFE or university -  </a:t>
            </a:r>
            <a:r>
              <a:rPr lang="en-AU" sz="1400" dirty="0" smtClean="0"/>
              <a:t>relief may be payable to schools please check the website</a:t>
            </a:r>
            <a:r>
              <a:rPr lang="en-AU" sz="1400" baseline="0" dirty="0" smtClean="0"/>
              <a:t> for further details</a:t>
            </a:r>
            <a:endParaRPr lang="en-AU" sz="1400" dirty="0" smtClean="0"/>
          </a:p>
          <a:p>
            <a:pPr marL="457200" lvl="1" indent="0">
              <a:buFont typeface="Arial" panose="020B0604020202020204" pitchFamily="34" charset="0"/>
              <a:buNone/>
            </a:pPr>
            <a:endParaRPr lang="en-AU" sz="1400" dirty="0" smtClean="0"/>
          </a:p>
          <a:p>
            <a:pPr marL="457200" lvl="1" indent="0">
              <a:buFont typeface="Arial" panose="020B0604020202020204" pitchFamily="34" charset="0"/>
              <a:buNone/>
            </a:pPr>
            <a:r>
              <a:rPr lang="en-AU" sz="1400" dirty="0" smtClean="0"/>
              <a:t>More information available on the new professional learning website</a:t>
            </a:r>
          </a:p>
          <a:p>
            <a:pPr marL="457200" lvl="1" indent="0">
              <a:buFont typeface="Arial" panose="020B0604020202020204" pitchFamily="34" charset="0"/>
              <a:buNone/>
            </a:pPr>
            <a:endParaRPr lang="en-AU" sz="1400" dirty="0" smtClean="0"/>
          </a:p>
          <a:p>
            <a:pPr marL="457200" lvl="1" indent="0">
              <a:buFont typeface="Arial" panose="020B0604020202020204" pitchFamily="34" charset="0"/>
              <a:buNone/>
            </a:pPr>
            <a:r>
              <a:rPr lang="en-AU" sz="1400" dirty="0" smtClean="0"/>
              <a:t>Study assistance is available to other staff classifications contact HR for further information</a:t>
            </a:r>
          </a:p>
          <a:p>
            <a:pPr marL="457200" lvl="1" indent="0">
              <a:buFont typeface="Arial" panose="020B0604020202020204" pitchFamily="34" charset="0"/>
              <a:buNone/>
            </a:pPr>
            <a:endParaRPr lang="en-AU" sz="1400" dirty="0" smtClean="0"/>
          </a:p>
        </p:txBody>
      </p:sp>
      <p:sp>
        <p:nvSpPr>
          <p:cNvPr id="4" name="Slide Number Placeholder 3"/>
          <p:cNvSpPr>
            <a:spLocks noGrp="1"/>
          </p:cNvSpPr>
          <p:nvPr>
            <p:ph type="sldNum" sz="quarter" idx="10"/>
          </p:nvPr>
        </p:nvSpPr>
        <p:spPr/>
        <p:txBody>
          <a:bodyPr/>
          <a:lstStyle/>
          <a:p>
            <a:fld id="{6A09040B-DA09-4C58-8D66-C8AD5AEB9F52}" type="slidenum">
              <a:rPr lang="en-AU" smtClean="0"/>
              <a:t>24</a:t>
            </a:fld>
            <a:endParaRPr lang="en-AU"/>
          </a:p>
        </p:txBody>
      </p:sp>
    </p:spTree>
    <p:extLst>
      <p:ext uri="{BB962C8B-B14F-4D97-AF65-F5344CB8AC3E}">
        <p14:creationId xmlns:p14="http://schemas.microsoft.com/office/powerpoint/2010/main" val="3647783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25</a:t>
            </a:fld>
            <a:endParaRPr lang="en-AU"/>
          </a:p>
        </p:txBody>
      </p:sp>
    </p:spTree>
    <p:extLst>
      <p:ext uri="{BB962C8B-B14F-4D97-AF65-F5344CB8AC3E}">
        <p14:creationId xmlns:p14="http://schemas.microsoft.com/office/powerpoint/2010/main" val="2799037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26</a:t>
            </a:fld>
            <a:endParaRPr lang="en-AU"/>
          </a:p>
        </p:txBody>
      </p:sp>
    </p:spTree>
    <p:extLst>
      <p:ext uri="{BB962C8B-B14F-4D97-AF65-F5344CB8AC3E}">
        <p14:creationId xmlns:p14="http://schemas.microsoft.com/office/powerpoint/2010/main" val="4240269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27</a:t>
            </a:fld>
            <a:endParaRPr lang="en-AU"/>
          </a:p>
        </p:txBody>
      </p:sp>
    </p:spTree>
    <p:extLst>
      <p:ext uri="{BB962C8B-B14F-4D97-AF65-F5344CB8AC3E}">
        <p14:creationId xmlns:p14="http://schemas.microsoft.com/office/powerpoint/2010/main" val="2518252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28</a:t>
            </a:fld>
            <a:endParaRPr lang="en-AU"/>
          </a:p>
        </p:txBody>
      </p:sp>
    </p:spTree>
    <p:extLst>
      <p:ext uri="{BB962C8B-B14F-4D97-AF65-F5344CB8AC3E}">
        <p14:creationId xmlns:p14="http://schemas.microsoft.com/office/powerpoint/2010/main" val="63116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29</a:t>
            </a:fld>
            <a:endParaRPr lang="en-AU"/>
          </a:p>
        </p:txBody>
      </p:sp>
    </p:spTree>
    <p:extLst>
      <p:ext uri="{BB962C8B-B14F-4D97-AF65-F5344CB8AC3E}">
        <p14:creationId xmlns:p14="http://schemas.microsoft.com/office/powerpoint/2010/main" val="2351865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100" dirty="0" smtClean="0"/>
              <a:t>The ESA framework </a:t>
            </a:r>
            <a:r>
              <a:rPr lang="en-AU" sz="1100" dirty="0" smtClean="0">
                <a:effectLst/>
              </a:rPr>
              <a:t>describes the essential attributes of customer</a:t>
            </a:r>
            <a:r>
              <a:rPr lang="en-AU" sz="1100" baseline="0" dirty="0" smtClean="0">
                <a:effectLst/>
              </a:rPr>
              <a:t> relationships </a:t>
            </a:r>
            <a:r>
              <a:rPr lang="en-AU" sz="1100" dirty="0" smtClean="0">
                <a:effectLst/>
              </a:rPr>
              <a:t>and administrative practices </a:t>
            </a:r>
          </a:p>
          <a:p>
            <a:pPr marL="171450" indent="-171450">
              <a:buFont typeface="Arial" panose="020B0604020202020204" pitchFamily="34" charset="0"/>
              <a:buChar char="•"/>
            </a:pPr>
            <a:r>
              <a:rPr lang="en-AU" sz="1100" dirty="0" smtClean="0"/>
              <a:t>The framework will assist SRGs and schools to plan professional development for non-teaching </a:t>
            </a:r>
          </a:p>
          <a:p>
            <a:pPr marL="171450" indent="-171450">
              <a:buFont typeface="Arial" panose="020B0604020202020204" pitchFamily="34" charset="0"/>
              <a:buChar char="•"/>
            </a:pPr>
            <a:r>
              <a:rPr lang="en-AU" sz="1100" dirty="0" smtClean="0"/>
              <a:t>The framework also supports leadership growth for aspiring administrative leaders</a:t>
            </a:r>
          </a:p>
          <a:p>
            <a:endParaRPr lang="en-AU" sz="1100" dirty="0" smtClean="0"/>
          </a:p>
          <a:p>
            <a:r>
              <a:rPr lang="en-AU" sz="1100" baseline="0" dirty="0" smtClean="0"/>
              <a:t>The framework and associated online resources will be helpful when starting on your </a:t>
            </a:r>
            <a:r>
              <a:rPr lang="en-AU" sz="1100" dirty="0" smtClean="0"/>
              <a:t>Performance</a:t>
            </a:r>
            <a:r>
              <a:rPr lang="en-AU" sz="1100" baseline="0" dirty="0" smtClean="0"/>
              <a:t> </a:t>
            </a:r>
            <a:r>
              <a:rPr lang="en-AU" sz="1100" dirty="0" smtClean="0"/>
              <a:t>Development Plans</a:t>
            </a:r>
            <a:r>
              <a:rPr lang="en-AU" sz="1100" baseline="0" dirty="0" smtClean="0"/>
              <a:t>.</a:t>
            </a:r>
            <a:r>
              <a:rPr lang="en-AU" sz="1100" dirty="0" smtClean="0"/>
              <a:t> </a:t>
            </a:r>
          </a:p>
          <a:p>
            <a:endParaRPr lang="en-AU" dirty="0" smtClean="0"/>
          </a:p>
          <a:p>
            <a:endParaRPr lang="en-AU" baseline="0"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3</a:t>
            </a:fld>
            <a:endParaRPr lang="en-AU" dirty="0"/>
          </a:p>
        </p:txBody>
      </p:sp>
    </p:spTree>
    <p:extLst>
      <p:ext uri="{BB962C8B-B14F-4D97-AF65-F5344CB8AC3E}">
        <p14:creationId xmlns:p14="http://schemas.microsoft.com/office/powerpoint/2010/main" val="2121089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 a team meeting discuss duties that need to be attended</a:t>
            </a:r>
            <a:r>
              <a:rPr lang="en-AU" baseline="0" dirty="0" smtClean="0"/>
              <a:t> to, on the spot, regardless of </a:t>
            </a:r>
            <a:r>
              <a:rPr lang="en-AU" baseline="0" dirty="0" err="1" smtClean="0"/>
              <a:t>whos</a:t>
            </a:r>
            <a:r>
              <a:rPr lang="en-AU" baseline="0" dirty="0" smtClean="0"/>
              <a:t> role it is</a:t>
            </a:r>
          </a:p>
          <a:p>
            <a:r>
              <a:rPr lang="en-AU" baseline="0" dirty="0" err="1" smtClean="0"/>
              <a:t>Eg</a:t>
            </a:r>
            <a:r>
              <a:rPr lang="en-AU" baseline="0" dirty="0" smtClean="0"/>
              <a:t>. Parent at the front counter and receptionist is already on the phone. Another staff member needs to be able to attend to the query. </a:t>
            </a:r>
          </a:p>
          <a:p>
            <a:endParaRPr lang="en-AU" baseline="0" dirty="0" smtClean="0"/>
          </a:p>
          <a:p>
            <a:r>
              <a:rPr lang="en-AU" baseline="0" dirty="0" smtClean="0"/>
              <a:t>This is an example of a team value or a non negotiable within you staff. </a:t>
            </a:r>
          </a:p>
          <a:p>
            <a:endParaRPr lang="en-AU" baseline="0" dirty="0" smtClean="0"/>
          </a:p>
          <a:p>
            <a:r>
              <a:rPr lang="en-AU" baseline="0" dirty="0" smtClean="0"/>
              <a:t>In small groups come up with minimum of 5 examples. </a:t>
            </a:r>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30</a:t>
            </a:fld>
            <a:endParaRPr lang="en-AU"/>
          </a:p>
        </p:txBody>
      </p:sp>
    </p:spTree>
    <p:extLst>
      <p:ext uri="{BB962C8B-B14F-4D97-AF65-F5344CB8AC3E}">
        <p14:creationId xmlns:p14="http://schemas.microsoft.com/office/powerpoint/2010/main" val="2768485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31</a:t>
            </a:fld>
            <a:endParaRPr lang="en-AU"/>
          </a:p>
        </p:txBody>
      </p:sp>
    </p:spTree>
    <p:extLst>
      <p:ext uri="{BB962C8B-B14F-4D97-AF65-F5344CB8AC3E}">
        <p14:creationId xmlns:p14="http://schemas.microsoft.com/office/powerpoint/2010/main" val="2870328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24637" cy="3727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baseline="0" dirty="0" smtClean="0">
                <a:solidFill>
                  <a:schemeClr val="tx1"/>
                </a:solidFill>
                <a:effectLst/>
                <a:latin typeface="+mn-lt"/>
                <a:ea typeface="+mn-ea"/>
                <a:cs typeface="+mn-cs"/>
              </a:rPr>
              <a:t>A suite of resources are being developed in both PowerPoint and e-learning which will be accessible for all staff.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baseline="0" dirty="0" smtClean="0">
                <a:solidFill>
                  <a:schemeClr val="tx1"/>
                </a:solidFill>
                <a:effectLst/>
                <a:latin typeface="+mn-lt"/>
                <a:ea typeface="+mn-ea"/>
                <a:cs typeface="+mn-cs"/>
              </a:rPr>
              <a:t>There are 10 modules to support quality customer relationships and 8 modules to support admin practices</a:t>
            </a:r>
          </a:p>
          <a:p>
            <a:endParaRPr lang="en-AU" dirty="0" smtClean="0"/>
          </a:p>
          <a:p>
            <a:endParaRPr lang="en-AU" dirty="0" smtClean="0"/>
          </a:p>
        </p:txBody>
      </p:sp>
      <p:sp>
        <p:nvSpPr>
          <p:cNvPr id="4" name="Slide Number Placeholder 3"/>
          <p:cNvSpPr>
            <a:spLocks noGrp="1"/>
          </p:cNvSpPr>
          <p:nvPr>
            <p:ph type="sldNum" sz="quarter" idx="10"/>
          </p:nvPr>
        </p:nvSpPr>
        <p:spPr/>
        <p:txBody>
          <a:bodyPr/>
          <a:lstStyle/>
          <a:p>
            <a:fld id="{6A09040B-DA09-4C58-8D66-C8AD5AEB9F52}" type="slidenum">
              <a:rPr lang="en-AU" smtClean="0"/>
              <a:t>4</a:t>
            </a:fld>
            <a:endParaRPr lang="en-AU" dirty="0"/>
          </a:p>
        </p:txBody>
      </p:sp>
    </p:spTree>
    <p:extLst>
      <p:ext uri="{BB962C8B-B14F-4D97-AF65-F5344CB8AC3E}">
        <p14:creationId xmlns:p14="http://schemas.microsoft.com/office/powerpoint/2010/main" val="1498288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The first aspect of the framework focuses on customer relationships within schools and </a:t>
            </a:r>
            <a:r>
              <a:rPr lang="en-AU" sz="1200" dirty="0" smtClean="0"/>
              <a:t>describes the essential</a:t>
            </a:r>
            <a:r>
              <a:rPr lang="en-AU" sz="1200" baseline="0" dirty="0" smtClean="0"/>
              <a:t> attributes of quality customer relationships</a:t>
            </a:r>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5</a:t>
            </a:fld>
            <a:endParaRPr lang="en-AU"/>
          </a:p>
        </p:txBody>
      </p:sp>
    </p:spTree>
    <p:extLst>
      <p:ext uri="{BB962C8B-B14F-4D97-AF65-F5344CB8AC3E}">
        <p14:creationId xmlns:p14="http://schemas.microsoft.com/office/powerpoint/2010/main" val="4045477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kern="1200" baseline="0" dirty="0" smtClean="0">
                <a:solidFill>
                  <a:schemeClr val="tx1"/>
                </a:solidFill>
                <a:effectLst/>
                <a:latin typeface="+mn-lt"/>
                <a:ea typeface="+mn-ea"/>
                <a:cs typeface="+mn-cs"/>
              </a:rPr>
              <a:t>The second aspect of the framework covers administrative practices in schools and </a:t>
            </a:r>
            <a:r>
              <a:rPr lang="en-AU" sz="1100" dirty="0" smtClean="0">
                <a:effectLst/>
              </a:rPr>
              <a:t>describes the essential attributes of </a:t>
            </a:r>
            <a:r>
              <a:rPr lang="en-AU" sz="1100" b="1" dirty="0" smtClean="0">
                <a:effectLst/>
              </a:rPr>
              <a:t>good</a:t>
            </a:r>
            <a:r>
              <a:rPr lang="en-AU" sz="1100" dirty="0" smtClean="0">
                <a:effectLst/>
              </a:rPr>
              <a:t> administrative</a:t>
            </a:r>
            <a:r>
              <a:rPr lang="en-AU" sz="1100" baseline="0" dirty="0" smtClean="0">
                <a:effectLst/>
              </a:rPr>
              <a:t> practices</a:t>
            </a:r>
            <a:endParaRPr lang="en-AU" sz="2400" baseline="0" dirty="0" smtClean="0"/>
          </a:p>
        </p:txBody>
      </p:sp>
      <p:sp>
        <p:nvSpPr>
          <p:cNvPr id="4" name="Slide Number Placeholder 3"/>
          <p:cNvSpPr>
            <a:spLocks noGrp="1"/>
          </p:cNvSpPr>
          <p:nvPr>
            <p:ph type="sldNum" sz="quarter" idx="10"/>
          </p:nvPr>
        </p:nvSpPr>
        <p:spPr/>
        <p:txBody>
          <a:bodyPr/>
          <a:lstStyle/>
          <a:p>
            <a:fld id="{6A09040B-DA09-4C58-8D66-C8AD5AEB9F52}" type="slidenum">
              <a:rPr lang="en-AU" smtClean="0"/>
              <a:t>6</a:t>
            </a:fld>
            <a:endParaRPr lang="en-AU" dirty="0"/>
          </a:p>
        </p:txBody>
      </p:sp>
    </p:spTree>
    <p:extLst>
      <p:ext uri="{BB962C8B-B14F-4D97-AF65-F5344CB8AC3E}">
        <p14:creationId xmlns:p14="http://schemas.microsoft.com/office/powerpoint/2010/main" val="2434587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Each focus area of the framework includes modules which have been developed to support growth across all school settings. </a:t>
            </a:r>
          </a:p>
          <a:p>
            <a:r>
              <a:rPr lang="en-AU" sz="1200" kern="1200" dirty="0" smtClean="0">
                <a:solidFill>
                  <a:schemeClr val="tx1"/>
                </a:solidFill>
                <a:effectLst/>
                <a:latin typeface="+mn-lt"/>
                <a:ea typeface="+mn-ea"/>
                <a:cs typeface="+mn-cs"/>
              </a:rPr>
              <a:t>The relationship modules include the focus areas of:</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t>
            </a:r>
            <a:r>
              <a:rPr lang="en-AU" sz="1200" b="1" kern="1200" dirty="0" smtClean="0">
                <a:solidFill>
                  <a:schemeClr val="tx1"/>
                </a:solidFill>
                <a:effectLst/>
                <a:latin typeface="+mn-lt"/>
                <a:ea typeface="+mn-ea"/>
                <a:cs typeface="+mn-cs"/>
              </a:rPr>
              <a:t>oral communication</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t>
            </a:r>
            <a:r>
              <a:rPr lang="en-AU" sz="1200" b="1" kern="1200" dirty="0" smtClean="0">
                <a:solidFill>
                  <a:schemeClr val="tx1"/>
                </a:solidFill>
                <a:effectLst/>
                <a:latin typeface="+mn-lt"/>
                <a:ea typeface="+mn-ea"/>
                <a:cs typeface="+mn-cs"/>
              </a:rPr>
              <a:t>written communication </a:t>
            </a:r>
          </a:p>
          <a:p>
            <a:r>
              <a:rPr lang="en-AU" sz="1200" kern="1200" dirty="0" smtClean="0">
                <a:solidFill>
                  <a:schemeClr val="tx1"/>
                </a:solidFill>
                <a:effectLst/>
                <a:latin typeface="+mn-lt"/>
                <a:ea typeface="+mn-ea"/>
                <a:cs typeface="+mn-cs"/>
              </a:rPr>
              <a:t>•</a:t>
            </a:r>
            <a:r>
              <a:rPr lang="en-AU" sz="1200" b="1" kern="1200" dirty="0" smtClean="0">
                <a:solidFill>
                  <a:schemeClr val="tx1"/>
                </a:solidFill>
                <a:effectLst/>
                <a:latin typeface="+mn-lt"/>
                <a:ea typeface="+mn-ea"/>
                <a:cs typeface="+mn-cs"/>
              </a:rPr>
              <a:t>building relationships  </a:t>
            </a:r>
          </a:p>
          <a:p>
            <a:r>
              <a:rPr lang="en-AU" sz="1200" kern="1200" dirty="0" smtClean="0">
                <a:solidFill>
                  <a:schemeClr val="tx1"/>
                </a:solidFill>
                <a:effectLst/>
                <a:latin typeface="+mn-lt"/>
                <a:ea typeface="+mn-ea"/>
                <a:cs typeface="+mn-cs"/>
              </a:rPr>
              <a:t>•</a:t>
            </a:r>
            <a:r>
              <a:rPr lang="en-AU" sz="1200" b="1" kern="1200" dirty="0" smtClean="0">
                <a:solidFill>
                  <a:schemeClr val="tx1"/>
                </a:solidFill>
                <a:effectLst/>
                <a:latin typeface="+mn-lt"/>
                <a:ea typeface="+mn-ea"/>
                <a:cs typeface="+mn-cs"/>
              </a:rPr>
              <a:t>teamwork </a:t>
            </a:r>
            <a:r>
              <a:rPr lang="en-AU" sz="1200" b="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t>
            </a:r>
            <a:r>
              <a:rPr lang="en-AU" sz="1200" b="1" kern="1200" dirty="0" smtClean="0">
                <a:solidFill>
                  <a:schemeClr val="tx1"/>
                </a:solidFill>
                <a:effectLst/>
                <a:latin typeface="+mn-lt"/>
                <a:ea typeface="+mn-ea"/>
                <a:cs typeface="+mn-cs"/>
              </a:rPr>
              <a:t>promoting the school and its vision</a:t>
            </a:r>
            <a:r>
              <a:rPr lang="en-AU" sz="1200" b="0" kern="1200" baseline="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Each module is made up of various training sessions.  </a:t>
            </a:r>
          </a:p>
          <a:p>
            <a:r>
              <a:rPr lang="en-AU" sz="1200" kern="1200" dirty="0" smtClean="0">
                <a:solidFill>
                  <a:schemeClr val="tx1"/>
                </a:solidFill>
                <a:effectLst/>
                <a:latin typeface="+mn-lt"/>
                <a:ea typeface="+mn-ea"/>
                <a:cs typeface="+mn-cs"/>
              </a:rPr>
              <a:t>As an example, within the </a:t>
            </a:r>
            <a:r>
              <a:rPr lang="en-AU" sz="1200" b="1" kern="1200" dirty="0" smtClean="0">
                <a:solidFill>
                  <a:schemeClr val="tx1"/>
                </a:solidFill>
                <a:effectLst/>
                <a:latin typeface="+mn-lt"/>
                <a:ea typeface="+mn-ea"/>
                <a:cs typeface="+mn-cs"/>
              </a:rPr>
              <a:t>Face to Face communication </a:t>
            </a:r>
            <a:r>
              <a:rPr lang="en-AU" sz="1200" kern="1200" dirty="0" smtClean="0">
                <a:solidFill>
                  <a:schemeClr val="tx1"/>
                </a:solidFill>
                <a:effectLst/>
                <a:latin typeface="+mn-lt"/>
                <a:ea typeface="+mn-ea"/>
                <a:cs typeface="+mn-cs"/>
              </a:rPr>
              <a:t>module there</a:t>
            </a:r>
            <a:r>
              <a:rPr lang="en-AU" sz="1200" kern="1200" baseline="0" dirty="0" smtClean="0">
                <a:solidFill>
                  <a:schemeClr val="tx1"/>
                </a:solidFill>
                <a:effectLst/>
                <a:latin typeface="+mn-lt"/>
                <a:ea typeface="+mn-ea"/>
                <a:cs typeface="+mn-cs"/>
              </a:rPr>
              <a:t> is 3 sessions which are called </a:t>
            </a:r>
          </a:p>
          <a:p>
            <a:pPr marL="228600" indent="-228600">
              <a:buFont typeface="+mj-lt"/>
              <a:buAutoNum type="arabicPeriod"/>
            </a:pPr>
            <a:r>
              <a:rPr lang="en-AU" sz="1200" kern="1200" baseline="0" dirty="0" smtClean="0">
                <a:solidFill>
                  <a:schemeClr val="tx1"/>
                </a:solidFill>
                <a:effectLst/>
                <a:latin typeface="+mn-lt"/>
                <a:ea typeface="+mn-ea"/>
                <a:cs typeface="+mn-cs"/>
              </a:rPr>
              <a:t>Quality communication</a:t>
            </a:r>
          </a:p>
          <a:p>
            <a:pPr marL="228600" indent="-228600">
              <a:buFont typeface="+mj-lt"/>
              <a:buAutoNum type="arabicPeriod"/>
            </a:pPr>
            <a:r>
              <a:rPr lang="en-AU" sz="1200" kern="1200" baseline="0" dirty="0" smtClean="0">
                <a:solidFill>
                  <a:schemeClr val="tx1"/>
                </a:solidFill>
                <a:effectLst/>
                <a:latin typeface="+mn-lt"/>
                <a:ea typeface="+mn-ea"/>
                <a:cs typeface="+mn-cs"/>
              </a:rPr>
              <a:t>Create a positive image and</a:t>
            </a:r>
          </a:p>
          <a:p>
            <a:pPr marL="228600" indent="-228600">
              <a:buFont typeface="+mj-lt"/>
              <a:buAutoNum type="arabicPeriod"/>
            </a:pPr>
            <a:r>
              <a:rPr lang="en-AU" sz="1200" kern="1200" dirty="0" smtClean="0">
                <a:solidFill>
                  <a:schemeClr val="tx1"/>
                </a:solidFill>
                <a:effectLst/>
                <a:latin typeface="+mn-lt"/>
                <a:ea typeface="+mn-ea"/>
                <a:cs typeface="+mn-cs"/>
              </a:rPr>
              <a:t>Develop a customer service statement</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7</a:t>
            </a:fld>
            <a:endParaRPr lang="en-AU" dirty="0"/>
          </a:p>
        </p:txBody>
      </p:sp>
    </p:spTree>
    <p:extLst>
      <p:ext uri="{BB962C8B-B14F-4D97-AF65-F5344CB8AC3E}">
        <p14:creationId xmlns:p14="http://schemas.microsoft.com/office/powerpoint/2010/main" val="2434587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kern="1200" dirty="0" smtClean="0">
                <a:solidFill>
                  <a:schemeClr val="tx1"/>
                </a:solidFill>
                <a:effectLst/>
                <a:latin typeface="+mn-lt"/>
                <a:ea typeface="+mn-ea"/>
                <a:cs typeface="+mn-cs"/>
              </a:rPr>
              <a:t>The administrative</a:t>
            </a:r>
            <a:r>
              <a:rPr lang="en-AU" sz="1100" kern="1200" baseline="0" dirty="0" smtClean="0">
                <a:solidFill>
                  <a:schemeClr val="tx1"/>
                </a:solidFill>
                <a:effectLst/>
                <a:latin typeface="+mn-lt"/>
                <a:ea typeface="+mn-ea"/>
                <a:cs typeface="+mn-cs"/>
              </a:rPr>
              <a:t> practice </a:t>
            </a:r>
            <a:r>
              <a:rPr lang="en-AU" sz="1100" kern="1200" dirty="0" smtClean="0">
                <a:solidFill>
                  <a:schemeClr val="tx1"/>
                </a:solidFill>
                <a:effectLst/>
                <a:latin typeface="+mn-lt"/>
                <a:ea typeface="+mn-ea"/>
                <a:cs typeface="+mn-cs"/>
              </a:rPr>
              <a:t>modules include the focus areas of:</a:t>
            </a:r>
          </a:p>
          <a:p>
            <a:endParaRPr lang="en-AU"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100" b="1" kern="1200" dirty="0" smtClean="0">
                <a:solidFill>
                  <a:schemeClr val="tx1"/>
                </a:solidFill>
                <a:effectLst/>
                <a:latin typeface="+mn-lt"/>
                <a:ea typeface="+mn-ea"/>
                <a:cs typeface="+mn-cs"/>
              </a:rPr>
              <a:t>Applying DoE</a:t>
            </a:r>
            <a:r>
              <a:rPr lang="en-AU" sz="1100" b="1" kern="1200" baseline="0" dirty="0" smtClean="0">
                <a:solidFill>
                  <a:schemeClr val="tx1"/>
                </a:solidFill>
                <a:effectLst/>
                <a:latin typeface="+mn-lt"/>
                <a:ea typeface="+mn-ea"/>
                <a:cs typeface="+mn-cs"/>
              </a:rPr>
              <a:t> policies and processes</a:t>
            </a:r>
          </a:p>
          <a:p>
            <a:pPr marL="171450" indent="-171450">
              <a:buFont typeface="Arial" panose="020B0604020202020204" pitchFamily="34" charset="0"/>
              <a:buChar char="•"/>
            </a:pPr>
            <a:r>
              <a:rPr lang="en-AU" sz="1100" b="1" kern="1200" baseline="0" dirty="0" smtClean="0">
                <a:solidFill>
                  <a:schemeClr val="tx1"/>
                </a:solidFill>
                <a:effectLst/>
                <a:latin typeface="+mn-lt"/>
                <a:ea typeface="+mn-ea"/>
                <a:cs typeface="+mn-cs"/>
              </a:rPr>
              <a:t>Financial literacy and compliance</a:t>
            </a:r>
          </a:p>
          <a:p>
            <a:pPr marL="171450" indent="-171450">
              <a:buFont typeface="Arial" panose="020B0604020202020204" pitchFamily="34" charset="0"/>
              <a:buChar char="•"/>
            </a:pPr>
            <a:r>
              <a:rPr lang="en-AU" sz="1100" b="1" kern="1200" baseline="0" dirty="0" smtClean="0">
                <a:solidFill>
                  <a:schemeClr val="tx1"/>
                </a:solidFill>
                <a:effectLst/>
                <a:latin typeface="+mn-lt"/>
                <a:ea typeface="+mn-ea"/>
                <a:cs typeface="+mn-cs"/>
              </a:rPr>
              <a:t>Achieving team objectives</a:t>
            </a:r>
          </a:p>
          <a:p>
            <a:pPr marL="171450" indent="-171450">
              <a:buFont typeface="Arial" panose="020B0604020202020204" pitchFamily="34" charset="0"/>
              <a:buChar char="•"/>
            </a:pPr>
            <a:r>
              <a:rPr lang="en-AU" sz="1100" b="1" kern="1200" baseline="0" dirty="0" smtClean="0">
                <a:solidFill>
                  <a:schemeClr val="tx1"/>
                </a:solidFill>
                <a:effectLst/>
                <a:latin typeface="+mn-lt"/>
                <a:ea typeface="+mn-ea"/>
                <a:cs typeface="+mn-cs"/>
              </a:rPr>
              <a:t>Supporting change</a:t>
            </a:r>
          </a:p>
          <a:p>
            <a:pPr marL="171450" indent="-171450">
              <a:buFont typeface="Arial" panose="020B0604020202020204" pitchFamily="34" charset="0"/>
              <a:buChar char="•"/>
            </a:pPr>
            <a:r>
              <a:rPr lang="en-AU" sz="1100" b="1" kern="1200" baseline="0" dirty="0" smtClean="0">
                <a:solidFill>
                  <a:schemeClr val="tx1"/>
                </a:solidFill>
                <a:effectLst/>
                <a:latin typeface="+mn-lt"/>
                <a:ea typeface="+mn-ea"/>
                <a:cs typeface="+mn-cs"/>
              </a:rPr>
              <a:t>Systems improvement</a:t>
            </a:r>
            <a:endParaRPr lang="en-AU" sz="1100" kern="1200" dirty="0" smtClean="0">
              <a:solidFill>
                <a:schemeClr val="tx1"/>
              </a:solidFill>
              <a:effectLst/>
              <a:latin typeface="+mn-lt"/>
              <a:ea typeface="+mn-ea"/>
              <a:cs typeface="+mn-cs"/>
            </a:endParaRPr>
          </a:p>
          <a:p>
            <a:pPr marL="0" indent="0">
              <a:buFont typeface="Arial" panose="020B0604020202020204" pitchFamily="34" charset="0"/>
              <a:buNone/>
            </a:pPr>
            <a:endParaRPr lang="en-AU" sz="1100" kern="1200" dirty="0" smtClean="0">
              <a:solidFill>
                <a:schemeClr val="tx1"/>
              </a:solidFill>
              <a:effectLst/>
              <a:latin typeface="+mn-lt"/>
              <a:ea typeface="+mn-ea"/>
              <a:cs typeface="+mn-cs"/>
            </a:endParaRPr>
          </a:p>
          <a:p>
            <a:r>
              <a:rPr lang="en-AU" sz="1100" kern="1200" dirty="0" smtClean="0">
                <a:solidFill>
                  <a:schemeClr val="tx1"/>
                </a:solidFill>
                <a:effectLst/>
                <a:latin typeface="+mn-lt"/>
                <a:ea typeface="+mn-ea"/>
                <a:cs typeface="+mn-cs"/>
              </a:rPr>
              <a:t>Again each module is made up of various training sessions.  </a:t>
            </a:r>
          </a:p>
          <a:p>
            <a:endParaRPr lang="en-AU" sz="1100" kern="1200" dirty="0" smtClean="0">
              <a:solidFill>
                <a:schemeClr val="tx1"/>
              </a:solidFill>
              <a:effectLst/>
              <a:latin typeface="+mn-lt"/>
              <a:ea typeface="+mn-ea"/>
              <a:cs typeface="+mn-cs"/>
            </a:endParaRPr>
          </a:p>
          <a:p>
            <a:r>
              <a:rPr lang="en-AU" sz="1100" kern="1200" dirty="0" smtClean="0">
                <a:solidFill>
                  <a:schemeClr val="tx1"/>
                </a:solidFill>
                <a:effectLst/>
                <a:latin typeface="+mn-lt"/>
                <a:ea typeface="+mn-ea"/>
                <a:cs typeface="+mn-cs"/>
              </a:rPr>
              <a:t>As an example, the three training sessions within the </a:t>
            </a:r>
            <a:r>
              <a:rPr lang="en-AU" sz="1100" b="1" kern="1200" dirty="0" smtClean="0">
                <a:solidFill>
                  <a:schemeClr val="tx1"/>
                </a:solidFill>
                <a:effectLst/>
                <a:latin typeface="+mn-lt"/>
                <a:ea typeface="+mn-ea"/>
                <a:cs typeface="+mn-cs"/>
              </a:rPr>
              <a:t>financial literacy and compliance</a:t>
            </a:r>
            <a:r>
              <a:rPr lang="en-AU" sz="1100" b="1" kern="1200" baseline="0" dirty="0" smtClean="0">
                <a:solidFill>
                  <a:schemeClr val="tx1"/>
                </a:solidFill>
                <a:effectLst/>
                <a:latin typeface="+mn-lt"/>
                <a:ea typeface="+mn-ea"/>
                <a:cs typeface="+mn-cs"/>
              </a:rPr>
              <a:t> </a:t>
            </a:r>
            <a:r>
              <a:rPr lang="en-AU" sz="1100" kern="1200" dirty="0" smtClean="0">
                <a:solidFill>
                  <a:schemeClr val="tx1"/>
                </a:solidFill>
                <a:effectLst/>
                <a:latin typeface="+mn-lt"/>
                <a:ea typeface="+mn-ea"/>
                <a:cs typeface="+mn-cs"/>
              </a:rPr>
              <a:t>module include </a:t>
            </a:r>
            <a:r>
              <a:rPr lang="en-AU" sz="1100" b="1" kern="1200" dirty="0" smtClean="0">
                <a:solidFill>
                  <a:schemeClr val="tx1"/>
                </a:solidFill>
                <a:effectLst/>
                <a:latin typeface="+mn-lt"/>
                <a:ea typeface="+mn-ea"/>
                <a:cs typeface="+mn-cs"/>
              </a:rPr>
              <a:t>School</a:t>
            </a:r>
            <a:r>
              <a:rPr lang="en-AU" sz="1100" b="1" kern="1200" baseline="0" dirty="0" smtClean="0">
                <a:solidFill>
                  <a:schemeClr val="tx1"/>
                </a:solidFill>
                <a:effectLst/>
                <a:latin typeface="+mn-lt"/>
                <a:ea typeface="+mn-ea"/>
                <a:cs typeface="+mn-cs"/>
              </a:rPr>
              <a:t> finance, finance terminology and procurement.</a:t>
            </a:r>
            <a:endParaRPr lang="en-AU" sz="11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 </a:t>
            </a:r>
            <a:endParaRPr lang="en-AU"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 </a:t>
            </a:r>
            <a:endParaRPr lang="en-AU"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09040B-DA09-4C58-8D66-C8AD5AEB9F52}" type="slidenum">
              <a:rPr lang="en-AU" smtClean="0"/>
              <a:t>8</a:t>
            </a:fld>
            <a:endParaRPr lang="en-AU" dirty="0"/>
          </a:p>
        </p:txBody>
      </p:sp>
    </p:spTree>
    <p:extLst>
      <p:ext uri="{BB962C8B-B14F-4D97-AF65-F5344CB8AC3E}">
        <p14:creationId xmlns:p14="http://schemas.microsoft.com/office/powerpoint/2010/main" val="355093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100" i="0" dirty="0" smtClean="0"/>
              <a:t>The following slides</a:t>
            </a:r>
            <a:r>
              <a:rPr lang="en-AU" sz="1100" i="0" baseline="0" dirty="0" smtClean="0"/>
              <a:t> are a </a:t>
            </a:r>
            <a:r>
              <a:rPr lang="en-AU" sz="1100" i="0" dirty="0" smtClean="0"/>
              <a:t>sample of the PowerPoint</a:t>
            </a:r>
            <a:r>
              <a:rPr lang="en-AU" sz="1100" i="0" baseline="0" dirty="0" smtClean="0"/>
              <a:t> </a:t>
            </a:r>
            <a:r>
              <a:rPr lang="en-AU" sz="1100" i="0" dirty="0" smtClean="0"/>
              <a:t>module f</a:t>
            </a:r>
            <a:r>
              <a:rPr lang="en-AU" sz="1100" i="0" baseline="0" dirty="0" smtClean="0"/>
              <a:t>or Telephone communication which is within the focus area of oral communication. </a:t>
            </a:r>
          </a:p>
          <a:p>
            <a:pPr>
              <a:lnSpc>
                <a:spcPct val="120000"/>
              </a:lnSpc>
              <a:defRPr sz="1800" i="1"/>
            </a:pPr>
            <a:endParaRPr lang="en-AU" sz="1100" i="0" baseline="0" dirty="0" smtClean="0"/>
          </a:p>
          <a:p>
            <a:pPr>
              <a:lnSpc>
                <a:spcPct val="120000"/>
              </a:lnSpc>
              <a:defRPr sz="1800" i="1"/>
            </a:pPr>
            <a:r>
              <a:rPr lang="en-AU" sz="1100" i="0" baseline="0" dirty="0" smtClean="0"/>
              <a:t>The PowerPoints are available to all staff and can be used to present professional learning in staff meetings, network meetings or through the SASS Reference Group</a:t>
            </a:r>
            <a:endParaRPr lang="en-AU" sz="1100" i="0" dirty="0" smtClean="0"/>
          </a:p>
          <a:p>
            <a:endParaRPr lang="en-AU" sz="1000" dirty="0"/>
          </a:p>
        </p:txBody>
      </p:sp>
      <p:sp>
        <p:nvSpPr>
          <p:cNvPr id="4" name="Slide Number Placeholder 3"/>
          <p:cNvSpPr>
            <a:spLocks noGrp="1"/>
          </p:cNvSpPr>
          <p:nvPr>
            <p:ph type="sldNum" sz="quarter" idx="10"/>
          </p:nvPr>
        </p:nvSpPr>
        <p:spPr/>
        <p:txBody>
          <a:bodyPr/>
          <a:lstStyle/>
          <a:p>
            <a:fld id="{6A09040B-DA09-4C58-8D66-C8AD5AEB9F52}" type="slidenum">
              <a:rPr lang="en-AU" smtClean="0"/>
              <a:t>9</a:t>
            </a:fld>
            <a:endParaRPr lang="en-AU"/>
          </a:p>
        </p:txBody>
      </p:sp>
    </p:spTree>
    <p:extLst>
      <p:ext uri="{BB962C8B-B14F-4D97-AF65-F5344CB8AC3E}">
        <p14:creationId xmlns:p14="http://schemas.microsoft.com/office/powerpoint/2010/main" val="2104426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40"/>
          <a:stretch/>
        </p:blipFill>
        <p:spPr bwMode="auto">
          <a:xfrm>
            <a:off x="0" y="2156"/>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0"/>
            <a:ext cx="6732240"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563638"/>
            <a:ext cx="4367160" cy="1224136"/>
          </a:xfrm>
        </p:spPr>
        <p:txBody>
          <a:bodyPr lIns="0" anchor="b"/>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2986658"/>
            <a:ext cx="4367160" cy="881236"/>
          </a:xfrm>
          <a:solidFill>
            <a:srgbClr val="FFFFFF">
              <a:alpha val="94902"/>
            </a:srgbClr>
          </a:solidFill>
        </p:spPr>
        <p:txBody>
          <a:bodyPr lIns="90000" anchor="ctr">
            <a:normAutofit/>
          </a:bodyPr>
          <a:lstStyle>
            <a:lvl1pPr marL="0" indent="0" algn="l">
              <a:spcBef>
                <a:spcPts val="0"/>
              </a:spcBef>
              <a:buNone/>
              <a:defRPr sz="20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grpSp>
        <p:nvGrpSpPr>
          <p:cNvPr id="53" name="Group 52"/>
          <p:cNvGrpSpPr>
            <a:grpSpLocks noChangeAspect="1"/>
          </p:cNvGrpSpPr>
          <p:nvPr userDrawn="1"/>
        </p:nvGrpSpPr>
        <p:grpSpPr>
          <a:xfrm>
            <a:off x="395536" y="351796"/>
            <a:ext cx="1400854" cy="496929"/>
            <a:chOff x="-3190875" y="-179387"/>
            <a:chExt cx="15528925" cy="5508625"/>
          </a:xfrm>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p:nvPr userDrawn="1"/>
        </p:nvCxnSpPr>
        <p:spPr>
          <a:xfrm>
            <a:off x="395536" y="2813127"/>
            <a:ext cx="49685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userDrawn="1"/>
        </p:nvSpPr>
        <p:spPr>
          <a:xfrm>
            <a:off x="5364088"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bg1"/>
                </a:solidFill>
              </a:defRPr>
            </a:lvl1pPr>
          </a:lstStyle>
          <a:p>
            <a:fld id="{57050CE0-7A98-4176-8745-41740FA2D2DF}" type="datetime2">
              <a:rPr lang="en-US" smtClean="0"/>
              <a:t>Sunday, November 19, 2017</a:t>
            </a:fld>
            <a:endParaRPr lang="en-AU" dirty="0"/>
          </a:p>
        </p:txBody>
      </p:sp>
      <p:sp>
        <p:nvSpPr>
          <p:cNvPr id="40" name="Footer Placeholder 39"/>
          <p:cNvSpPr>
            <a:spLocks noGrp="1"/>
          </p:cNvSpPr>
          <p:nvPr>
            <p:ph type="ftr" sz="quarter" idx="11"/>
          </p:nvPr>
        </p:nvSpPr>
        <p:spPr>
          <a:xfrm>
            <a:off x="395536" y="4749626"/>
            <a:ext cx="2736305" cy="273844"/>
          </a:xfrm>
        </p:spPr>
        <p:txBody>
          <a:bodyPr/>
          <a:lstStyle>
            <a:lvl1pPr>
              <a:defRPr>
                <a:solidFill>
                  <a:schemeClr val="bg1"/>
                </a:solidFill>
              </a:defRPr>
            </a:lvl1pPr>
          </a:lstStyle>
          <a:p>
            <a:r>
              <a:rPr lang="en-AU" smtClean="0"/>
              <a:t>© NSW Department of Education – Ultimo SAS staff conference</a:t>
            </a:r>
            <a:endParaRPr lang="en-AU"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grpSp>
        <p:nvGrpSpPr>
          <p:cNvPr id="49" name="Group 48"/>
          <p:cNvGrpSpPr/>
          <p:nvPr userDrawn="1"/>
        </p:nvGrpSpPr>
        <p:grpSpPr>
          <a:xfrm>
            <a:off x="5599767" y="2686542"/>
            <a:ext cx="392738" cy="253170"/>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4413327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6"/>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395536" y="1200150"/>
            <a:ext cx="5616624" cy="3531839"/>
          </a:xfrm>
        </p:spPr>
        <p:txBody>
          <a:bodyPr>
            <a:normAutofit/>
          </a:bodyPr>
          <a:lstStyle>
            <a:lvl1pPr>
              <a:defRPr sz="1100"/>
            </a:lvl1pPr>
            <a:lvl2pPr>
              <a:defRPr sz="1000"/>
            </a:lvl2pPr>
            <a:lvl3pPr>
              <a:defRPr sz="10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fld id="{D2156005-8717-48C1-893F-B056F5CE11CB}" type="datetime2">
              <a:rPr lang="en-US" smtClean="0"/>
              <a:t>Sunday, November 19, 2017</a:t>
            </a:fld>
            <a:endParaRPr lang="en-AU" dirty="0"/>
          </a:p>
        </p:txBody>
      </p:sp>
      <p:sp>
        <p:nvSpPr>
          <p:cNvPr id="21" name="Footer Placeholder 20"/>
          <p:cNvSpPr>
            <a:spLocks noGrp="1"/>
          </p:cNvSpPr>
          <p:nvPr>
            <p:ph type="ftr" sz="quarter" idx="11"/>
          </p:nvPr>
        </p:nvSpPr>
        <p:spPr/>
        <p:txBody>
          <a:bodyPr/>
          <a:lstStyle/>
          <a:p>
            <a:r>
              <a:rPr lang="en-AU" smtClean="0"/>
              <a:t>© NSW Department of Education – Ultimo SAS staff conference</a:t>
            </a:r>
            <a:endParaRPr lang="en-AU" dirty="0"/>
          </a:p>
        </p:txBody>
      </p:sp>
      <p:sp>
        <p:nvSpPr>
          <p:cNvPr id="22" name="Slide Number Placeholder 21"/>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0962974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6" name="Rectangle 15"/>
          <p:cNvSpPr/>
          <p:nvPr userDrawn="1"/>
        </p:nvSpPr>
        <p:spPr>
          <a:xfrm>
            <a:off x="0" y="4555926"/>
            <a:ext cx="9144000" cy="669166"/>
          </a:xfrm>
          <a:prstGeom prst="rect">
            <a:avLst/>
          </a:prstGeom>
          <a:solidFill>
            <a:srgbClr val="42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userDrawn="1"/>
        </p:nvSpPr>
        <p:spPr>
          <a:xfrm>
            <a:off x="0" y="0"/>
            <a:ext cx="9144000" cy="1707654"/>
          </a:xfrm>
          <a:prstGeom prst="rect">
            <a:avLst/>
          </a:prstGeom>
          <a:solidFill>
            <a:srgbClr val="00A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098" name="Picture 2" descr="C:\Users\johnAq\Desktop\images\DoE_Corporate_PPT_2015_Page_05_Image_00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5501" b="5501"/>
          <a:stretch/>
        </p:blipFill>
        <p:spPr bwMode="auto">
          <a:xfrm>
            <a:off x="0" y="1707654"/>
            <a:ext cx="9144000" cy="284827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395537" y="1059582"/>
            <a:ext cx="7272808" cy="648072"/>
          </a:xfrm>
        </p:spPr>
        <p:txBody>
          <a:bodyPr lIns="0"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cxnSp>
        <p:nvCxnSpPr>
          <p:cNvPr id="11" name="Straight Connector 10"/>
          <p:cNvCxnSpPr>
            <a:endCxn id="14" idx="2"/>
          </p:cNvCxnSpPr>
          <p:nvPr userDrawn="1"/>
        </p:nvCxnSpPr>
        <p:spPr>
          <a:xfrm>
            <a:off x="395536" y="987574"/>
            <a:ext cx="74168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7812360" y="555526"/>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itle 18"/>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fld id="{C0CADFB5-A34A-4505-8425-7410BEE038ED}" type="datetime2">
              <a:rPr lang="en-US" smtClean="0"/>
              <a:t>Sunday, November 19, 2017</a:t>
            </a:fld>
            <a:endParaRPr lang="en-AU" dirty="0"/>
          </a:p>
        </p:txBody>
      </p:sp>
      <p:sp>
        <p:nvSpPr>
          <p:cNvPr id="21" name="Footer Placeholder 20"/>
          <p:cNvSpPr>
            <a:spLocks noGrp="1"/>
          </p:cNvSpPr>
          <p:nvPr>
            <p:ph type="ftr" sz="quarter" idx="11"/>
          </p:nvPr>
        </p:nvSpPr>
        <p:spPr/>
        <p:txBody>
          <a:bodyPr/>
          <a:lstStyle>
            <a:lvl1pPr>
              <a:defRPr>
                <a:solidFill>
                  <a:schemeClr val="bg1"/>
                </a:solidFill>
              </a:defRPr>
            </a:lvl1pPr>
          </a:lstStyle>
          <a:p>
            <a:r>
              <a:rPr lang="en-AU" smtClean="0"/>
              <a:t>© NSW Department of Education – Ultimo SAS staff conference</a:t>
            </a:r>
            <a:endParaRPr lang="en-AU" dirty="0"/>
          </a:p>
        </p:txBody>
      </p:sp>
      <p:sp>
        <p:nvSpPr>
          <p:cNvPr id="22" name="Slide Number Placeholder 21"/>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grpSp>
        <p:nvGrpSpPr>
          <p:cNvPr id="13" name="Group 12"/>
          <p:cNvGrpSpPr/>
          <p:nvPr userDrawn="1"/>
        </p:nvGrpSpPr>
        <p:grpSpPr>
          <a:xfrm>
            <a:off x="8048039" y="853827"/>
            <a:ext cx="392738" cy="253170"/>
            <a:chOff x="5503863" y="2646363"/>
            <a:chExt cx="576262" cy="371476"/>
          </a:xfrm>
          <a:solidFill>
            <a:schemeClr val="bg1"/>
          </a:solidFill>
        </p:grpSpPr>
        <p:sp>
          <p:nvSpPr>
            <p:cNvPr id="15"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5988635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AU"/>
          </a:p>
        </p:txBody>
      </p:sp>
      <p:cxnSp>
        <p:nvCxnSpPr>
          <p:cNvPr id="12" name="Straight Connector 11"/>
          <p:cNvCxnSpPr/>
          <p:nvPr userDrawn="1"/>
        </p:nvCxnSpPr>
        <p:spPr>
          <a:xfrm>
            <a:off x="395536" y="987574"/>
            <a:ext cx="8280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bg1"/>
                </a:solidFill>
              </a:defRPr>
            </a:lvl1pPr>
          </a:lstStyle>
          <a:p>
            <a:fld id="{92D43D54-D896-481C-9FFE-EF9C63FF41D7}" type="datetime2">
              <a:rPr lang="en-US" smtClean="0"/>
              <a:t>Sunday, November 19, 2017</a:t>
            </a:fld>
            <a:endParaRPr lang="en-AU" dirty="0"/>
          </a:p>
        </p:txBody>
      </p:sp>
      <p:sp>
        <p:nvSpPr>
          <p:cNvPr id="14" name="Footer Placeholder 13"/>
          <p:cNvSpPr>
            <a:spLocks noGrp="1"/>
          </p:cNvSpPr>
          <p:nvPr>
            <p:ph type="ftr" sz="quarter" idx="11"/>
          </p:nvPr>
        </p:nvSpPr>
        <p:spPr/>
        <p:txBody>
          <a:bodyPr/>
          <a:lstStyle>
            <a:lvl1pPr>
              <a:defRPr>
                <a:solidFill>
                  <a:schemeClr val="bg1"/>
                </a:solidFill>
              </a:defRPr>
            </a:lvl1pPr>
          </a:lstStyle>
          <a:p>
            <a:r>
              <a:rPr lang="en-AU" smtClean="0"/>
              <a:t>© NSW Department of Education – Ultimo SAS staff conference</a:t>
            </a:r>
            <a:endParaRPr lang="en-AU" dirty="0"/>
          </a:p>
        </p:txBody>
      </p:sp>
      <p:sp>
        <p:nvSpPr>
          <p:cNvPr id="15" name="Slide Number Placeholder 14"/>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8895502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AU"/>
          </a:p>
        </p:txBody>
      </p:sp>
      <p:cxnSp>
        <p:nvCxnSpPr>
          <p:cNvPr id="12" name="Straight Connector 11"/>
          <p:cNvCxnSpPr/>
          <p:nvPr userDrawn="1"/>
        </p:nvCxnSpPr>
        <p:spPr>
          <a:xfrm>
            <a:off x="395536" y="987574"/>
            <a:ext cx="8280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bg1"/>
                </a:solidFill>
              </a:defRPr>
            </a:lvl1pPr>
          </a:lstStyle>
          <a:p>
            <a:fld id="{BDBF1016-029A-4FB1-85E6-112C7F02006E}" type="datetime2">
              <a:rPr lang="en-US" smtClean="0"/>
              <a:t>Sunday, November 19, 2017</a:t>
            </a:fld>
            <a:endParaRPr lang="en-AU" dirty="0"/>
          </a:p>
        </p:txBody>
      </p:sp>
      <p:sp>
        <p:nvSpPr>
          <p:cNvPr id="14" name="Footer Placeholder 13"/>
          <p:cNvSpPr>
            <a:spLocks noGrp="1"/>
          </p:cNvSpPr>
          <p:nvPr>
            <p:ph type="ftr" sz="quarter" idx="11"/>
          </p:nvPr>
        </p:nvSpPr>
        <p:spPr/>
        <p:txBody>
          <a:bodyPr/>
          <a:lstStyle>
            <a:lvl1pPr>
              <a:defRPr>
                <a:solidFill>
                  <a:schemeClr val="bg1"/>
                </a:solidFill>
              </a:defRPr>
            </a:lvl1pPr>
          </a:lstStyle>
          <a:p>
            <a:r>
              <a:rPr lang="en-AU" smtClean="0"/>
              <a:t>© NSW Department of Education – Ultimo SAS staff conference</a:t>
            </a:r>
            <a:endParaRPr lang="en-AU" dirty="0"/>
          </a:p>
        </p:txBody>
      </p:sp>
      <p:sp>
        <p:nvSpPr>
          <p:cNvPr id="15" name="Slide Number Placeholder 14"/>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8373501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062" name="Title 2061"/>
          <p:cNvSpPr>
            <a:spLocks noGrp="1"/>
          </p:cNvSpPr>
          <p:nvPr>
            <p:ph type="title"/>
          </p:nvPr>
        </p:nvSpPr>
        <p:spPr/>
        <p:txBody>
          <a:bodyPr/>
          <a:lstStyle/>
          <a:p>
            <a:r>
              <a:rPr lang="en-US" smtClean="0"/>
              <a:t>Click to edit Master title style</a:t>
            </a:r>
            <a:endParaRPr lang="en-AU"/>
          </a:p>
        </p:txBody>
      </p:sp>
      <p:cxnSp>
        <p:nvCxnSpPr>
          <p:cNvPr id="50" name="Straight Connector 49"/>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66" name="Date Placeholder 2065"/>
          <p:cNvSpPr>
            <a:spLocks noGrp="1"/>
          </p:cNvSpPr>
          <p:nvPr>
            <p:ph type="dt" sz="half" idx="10"/>
          </p:nvPr>
        </p:nvSpPr>
        <p:spPr/>
        <p:txBody>
          <a:bodyPr/>
          <a:lstStyle/>
          <a:p>
            <a:fld id="{F96C60C4-8D58-4259-A6FA-5F268DE3C108}" type="datetime2">
              <a:rPr lang="en-US" smtClean="0"/>
              <a:t>Sunday, November 19, 2017</a:t>
            </a:fld>
            <a:endParaRPr lang="en-AU" dirty="0"/>
          </a:p>
        </p:txBody>
      </p:sp>
      <p:sp>
        <p:nvSpPr>
          <p:cNvPr id="2067" name="Footer Placeholder 2066"/>
          <p:cNvSpPr>
            <a:spLocks noGrp="1"/>
          </p:cNvSpPr>
          <p:nvPr>
            <p:ph type="ftr" sz="quarter" idx="11"/>
          </p:nvPr>
        </p:nvSpPr>
        <p:spPr/>
        <p:txBody>
          <a:bodyPr/>
          <a:lstStyle/>
          <a:p>
            <a:r>
              <a:rPr lang="en-AU" smtClean="0"/>
              <a:t>© NSW Department of Education – Ultimo SAS staff conference</a:t>
            </a:r>
            <a:endParaRPr lang="en-AU" dirty="0"/>
          </a:p>
        </p:txBody>
      </p:sp>
      <p:sp>
        <p:nvSpPr>
          <p:cNvPr id="2068" name="Slide Number Placeholder 2067"/>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0401275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178322"/>
            <a:ext cx="4100264" cy="340965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586536" y="1178322"/>
            <a:ext cx="4100264" cy="340965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1" name="Date Placeholder 10"/>
          <p:cNvSpPr>
            <a:spLocks noGrp="1"/>
          </p:cNvSpPr>
          <p:nvPr>
            <p:ph type="dt" sz="half" idx="10"/>
          </p:nvPr>
        </p:nvSpPr>
        <p:spPr/>
        <p:txBody>
          <a:bodyPr/>
          <a:lstStyle/>
          <a:p>
            <a:fld id="{D7FFD7B1-FC6D-4E8F-AA01-0C2916FD7F0A}" type="datetime2">
              <a:rPr lang="en-US" smtClean="0"/>
              <a:t>Sunday, November 19, 2017</a:t>
            </a:fld>
            <a:endParaRPr lang="en-AU" dirty="0"/>
          </a:p>
        </p:txBody>
      </p:sp>
      <p:sp>
        <p:nvSpPr>
          <p:cNvPr id="12" name="Footer Placeholder 11"/>
          <p:cNvSpPr>
            <a:spLocks noGrp="1"/>
          </p:cNvSpPr>
          <p:nvPr>
            <p:ph type="ftr" sz="quarter" idx="11"/>
          </p:nvPr>
        </p:nvSpPr>
        <p:spPr/>
        <p:txBody>
          <a:bodyPr/>
          <a:lstStyle/>
          <a:p>
            <a:r>
              <a:rPr lang="en-AU" smtClean="0"/>
              <a:t>© NSW Department of Education – Ultimo SAS staff conference</a:t>
            </a:r>
            <a:endParaRPr lang="en-AU" dirty="0"/>
          </a:p>
        </p:txBody>
      </p:sp>
      <p:sp>
        <p:nvSpPr>
          <p:cNvPr id="13" name="Slide Number Placeholder 12"/>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9541992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291264" cy="857250"/>
          </a:xfrm>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395537" y="1151335"/>
            <a:ext cx="4101852" cy="479822"/>
          </a:xfrm>
        </p:spPr>
        <p:txBody>
          <a:bodyPr lIns="0"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7" y="1631156"/>
            <a:ext cx="4101852" cy="296346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572000" y="1151335"/>
            <a:ext cx="4114801" cy="479822"/>
          </a:xfrm>
        </p:spPr>
        <p:txBody>
          <a:bodyPr lIns="0"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1" y="1631156"/>
            <a:ext cx="4114802" cy="296346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3" name="Date Placeholder 12"/>
          <p:cNvSpPr>
            <a:spLocks noGrp="1"/>
          </p:cNvSpPr>
          <p:nvPr>
            <p:ph type="dt" sz="half" idx="10"/>
          </p:nvPr>
        </p:nvSpPr>
        <p:spPr/>
        <p:txBody>
          <a:bodyPr/>
          <a:lstStyle/>
          <a:p>
            <a:fld id="{87F20FE2-F8A6-4E29-A9B4-B040B1874307}" type="datetime2">
              <a:rPr lang="en-US" smtClean="0"/>
              <a:t>Sunday, November 19, 2017</a:t>
            </a:fld>
            <a:endParaRPr lang="en-AU" dirty="0"/>
          </a:p>
        </p:txBody>
      </p:sp>
      <p:sp>
        <p:nvSpPr>
          <p:cNvPr id="14" name="Footer Placeholder 13"/>
          <p:cNvSpPr>
            <a:spLocks noGrp="1"/>
          </p:cNvSpPr>
          <p:nvPr>
            <p:ph type="ftr" sz="quarter" idx="11"/>
          </p:nvPr>
        </p:nvSpPr>
        <p:spPr/>
        <p:txBody>
          <a:bodyPr/>
          <a:lstStyle/>
          <a:p>
            <a:r>
              <a:rPr lang="en-AU" smtClean="0"/>
              <a:t>© NSW Department of Education – Ultimo SAS staff conference</a:t>
            </a:r>
            <a:endParaRPr lang="en-AU" dirty="0"/>
          </a:p>
        </p:txBody>
      </p:sp>
      <p:sp>
        <p:nvSpPr>
          <p:cNvPr id="15" name="Slide Number Placeholder 14"/>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4893583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264633"/>
            <a:ext cx="9144000" cy="3274422"/>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1264632"/>
            <a:ext cx="6732240" cy="3274423"/>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892654"/>
            <a:ext cx="4367160" cy="1224136"/>
          </a:xfrm>
        </p:spPr>
        <p:txBody>
          <a:bodyPr lIns="0" anchor="b"/>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3315674"/>
            <a:ext cx="4367160" cy="881236"/>
          </a:xfrm>
          <a:solidFill>
            <a:srgbClr val="FFFFFF"/>
          </a:solidFill>
        </p:spPr>
        <p:txBody>
          <a:bodyPr lIns="90000" anchor="ctr">
            <a:normAutofit/>
          </a:bodyPr>
          <a:lstStyle>
            <a:lvl1pPr marL="0" indent="0" algn="l">
              <a:spcBef>
                <a:spcPts val="0"/>
              </a:spcBef>
              <a:buNone/>
              <a:defRPr sz="20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grpSp>
        <p:nvGrpSpPr>
          <p:cNvPr id="53" name="Group 52"/>
          <p:cNvGrpSpPr>
            <a:grpSpLocks noChangeAspect="1"/>
          </p:cNvGrpSpPr>
          <p:nvPr userDrawn="1"/>
        </p:nvGrpSpPr>
        <p:grpSpPr>
          <a:xfrm>
            <a:off x="395536" y="351796"/>
            <a:ext cx="1400854" cy="496929"/>
            <a:chOff x="-3190875" y="-179387"/>
            <a:chExt cx="15528925" cy="5508625"/>
          </a:xfrm>
          <a:solidFill>
            <a:schemeClr val="tx1"/>
          </a:solidFill>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p:nvPr userDrawn="1"/>
        </p:nvCxnSpPr>
        <p:spPr>
          <a:xfrm>
            <a:off x="395536" y="3142143"/>
            <a:ext cx="49685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userDrawn="1"/>
        </p:nvSpPr>
        <p:spPr>
          <a:xfrm>
            <a:off x="5364088" y="2710095"/>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tx1"/>
                </a:solidFill>
              </a:defRPr>
            </a:lvl1pPr>
          </a:lstStyle>
          <a:p>
            <a:fld id="{26A4107F-A2C4-4A14-A753-43B9B7D3BD3C}" type="datetime2">
              <a:rPr lang="en-US" smtClean="0"/>
              <a:t>Sunday, November 19, 2017</a:t>
            </a:fld>
            <a:endParaRPr lang="en-AU" dirty="0"/>
          </a:p>
        </p:txBody>
      </p:sp>
      <p:sp>
        <p:nvSpPr>
          <p:cNvPr id="40" name="Footer Placeholder 39"/>
          <p:cNvSpPr>
            <a:spLocks noGrp="1"/>
          </p:cNvSpPr>
          <p:nvPr>
            <p:ph type="ftr" sz="quarter" idx="11"/>
          </p:nvPr>
        </p:nvSpPr>
        <p:spPr>
          <a:xfrm>
            <a:off x="395536" y="4749626"/>
            <a:ext cx="2736305" cy="273844"/>
          </a:xfrm>
        </p:spPr>
        <p:txBody>
          <a:bodyPr/>
          <a:lstStyle>
            <a:lvl1pPr>
              <a:defRPr>
                <a:solidFill>
                  <a:schemeClr val="tx1"/>
                </a:solidFill>
              </a:defRPr>
            </a:lvl1pPr>
          </a:lstStyle>
          <a:p>
            <a:r>
              <a:rPr lang="en-AU" smtClean="0"/>
              <a:t>© NSW Department of Education – Ultimo SAS staff conference</a:t>
            </a:r>
            <a:endParaRPr lang="en-AU" dirty="0"/>
          </a:p>
        </p:txBody>
      </p:sp>
      <p:sp>
        <p:nvSpPr>
          <p:cNvPr id="41" name="Slide Number Placeholder 40"/>
          <p:cNvSpPr>
            <a:spLocks noGrp="1"/>
          </p:cNvSpPr>
          <p:nvPr>
            <p:ph type="sldNum" sz="quarter" idx="12"/>
          </p:nvPr>
        </p:nvSpPr>
        <p:spPr/>
        <p:txBody>
          <a:bodyPr/>
          <a:lstStyle>
            <a:lvl1pPr>
              <a:defRPr>
                <a:solidFill>
                  <a:schemeClr val="tx1"/>
                </a:solidFill>
              </a:defRPr>
            </a:lvl1pPr>
          </a:lstStyle>
          <a:p>
            <a:r>
              <a:rPr lang="en-AU" smtClean="0"/>
              <a:t>Page </a:t>
            </a:r>
            <a:fld id="{4A2A1DA9-8CAF-4BCA-B496-545B076AED2D}" type="slidenum">
              <a:rPr lang="en-AU" smtClean="0"/>
              <a:pPr/>
              <a:t>‹#›</a:t>
            </a:fld>
            <a:endParaRPr lang="en-AU" dirty="0"/>
          </a:p>
        </p:txBody>
      </p:sp>
      <p:grpSp>
        <p:nvGrpSpPr>
          <p:cNvPr id="49" name="Group 48"/>
          <p:cNvGrpSpPr/>
          <p:nvPr userDrawn="1"/>
        </p:nvGrpSpPr>
        <p:grpSpPr>
          <a:xfrm>
            <a:off x="5599767" y="3015558"/>
            <a:ext cx="392738" cy="253170"/>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8966900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40"/>
          <a:stretch/>
        </p:blipFill>
        <p:spPr bwMode="auto">
          <a:xfrm>
            <a:off x="0" y="2156"/>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0"/>
            <a:ext cx="7668344" cy="5143500"/>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563638"/>
            <a:ext cx="5243264" cy="1224136"/>
          </a:xfrm>
        </p:spPr>
        <p:txBody>
          <a:bodyPr lIns="0" anchor="b"/>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2986658"/>
            <a:ext cx="5243264"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grpSp>
        <p:nvGrpSpPr>
          <p:cNvPr id="53" name="Group 52"/>
          <p:cNvGrpSpPr>
            <a:grpSpLocks noChangeAspect="1"/>
          </p:cNvGrpSpPr>
          <p:nvPr userDrawn="1"/>
        </p:nvGrpSpPr>
        <p:grpSpPr>
          <a:xfrm>
            <a:off x="395536" y="351796"/>
            <a:ext cx="1400854" cy="496929"/>
            <a:chOff x="-3190875" y="-179387"/>
            <a:chExt cx="15528925" cy="5508625"/>
          </a:xfrm>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a:endCxn id="1047" idx="2"/>
          </p:cNvCxnSpPr>
          <p:nvPr userDrawn="1"/>
        </p:nvCxnSpPr>
        <p:spPr>
          <a:xfrm>
            <a:off x="395536" y="2813127"/>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userDrawn="1"/>
        </p:nvSpPr>
        <p:spPr>
          <a:xfrm>
            <a:off x="6156176"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bg1"/>
                </a:solidFill>
              </a:defRPr>
            </a:lvl1pPr>
          </a:lstStyle>
          <a:p>
            <a:fld id="{E6A250B4-0D3E-4C7D-93B7-73ED37CD7BF5}" type="datetime2">
              <a:rPr lang="en-US" smtClean="0"/>
              <a:t>Sunday, November 19, 2017</a:t>
            </a:fld>
            <a:endParaRPr lang="en-AU" dirty="0"/>
          </a:p>
        </p:txBody>
      </p:sp>
      <p:sp>
        <p:nvSpPr>
          <p:cNvPr id="40" name="Footer Placeholder 39"/>
          <p:cNvSpPr>
            <a:spLocks noGrp="1"/>
          </p:cNvSpPr>
          <p:nvPr>
            <p:ph type="ftr" sz="quarter" idx="11"/>
          </p:nvPr>
        </p:nvSpPr>
        <p:spPr>
          <a:xfrm>
            <a:off x="395536" y="4749626"/>
            <a:ext cx="2736305" cy="273844"/>
          </a:xfrm>
        </p:spPr>
        <p:txBody>
          <a:bodyPr/>
          <a:lstStyle>
            <a:lvl1pPr>
              <a:defRPr>
                <a:solidFill>
                  <a:schemeClr val="bg1"/>
                </a:solidFill>
              </a:defRPr>
            </a:lvl1pPr>
          </a:lstStyle>
          <a:p>
            <a:r>
              <a:rPr lang="en-AU" smtClean="0"/>
              <a:t>© NSW Department of Education – Ultimo SAS staff conference</a:t>
            </a:r>
            <a:endParaRPr lang="en-AU"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grpSp>
        <p:nvGrpSpPr>
          <p:cNvPr id="49" name="Group 48"/>
          <p:cNvGrpSpPr/>
          <p:nvPr userDrawn="1"/>
        </p:nvGrpSpPr>
        <p:grpSpPr>
          <a:xfrm>
            <a:off x="6391855" y="2686542"/>
            <a:ext cx="392738" cy="253170"/>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6597998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264633"/>
            <a:ext cx="9144000" cy="3274422"/>
          </a:xfrm>
          <a:prstGeom prst="rect">
            <a:avLst/>
          </a:prstGeom>
          <a:noFill/>
          <a:extLst>
            <a:ext uri="{909E8E84-426E-40DD-AFC4-6F175D3DCCD1}">
              <a14:hiddenFill xmlns:a14="http://schemas.microsoft.com/office/drawing/2010/main">
                <a:solidFill>
                  <a:srgbClr val="FFFFFF"/>
                </a:solidFill>
              </a14:hiddenFill>
            </a:ext>
          </a:extLst>
        </p:spPr>
      </p:pic>
      <p:sp>
        <p:nvSpPr>
          <p:cNvPr id="91" name="Rectangle 90"/>
          <p:cNvSpPr/>
          <p:nvPr userDrawn="1"/>
        </p:nvSpPr>
        <p:spPr>
          <a:xfrm>
            <a:off x="0" y="1264632"/>
            <a:ext cx="7668344" cy="3274423"/>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2" name="Straight Connector 91"/>
          <p:cNvCxnSpPr>
            <a:endCxn id="93" idx="2"/>
          </p:cNvCxnSpPr>
          <p:nvPr userDrawn="1"/>
        </p:nvCxnSpPr>
        <p:spPr>
          <a:xfrm>
            <a:off x="395536" y="3133746"/>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Oval 92"/>
          <p:cNvSpPr/>
          <p:nvPr userDrawn="1"/>
        </p:nvSpPr>
        <p:spPr>
          <a:xfrm>
            <a:off x="6156176" y="2701698"/>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5" name="Group 94"/>
          <p:cNvGrpSpPr/>
          <p:nvPr userDrawn="1"/>
        </p:nvGrpSpPr>
        <p:grpSpPr>
          <a:xfrm>
            <a:off x="6391855" y="3007161"/>
            <a:ext cx="392738" cy="253170"/>
            <a:chOff x="5503863" y="2646363"/>
            <a:chExt cx="576262" cy="371476"/>
          </a:xfrm>
          <a:solidFill>
            <a:schemeClr val="bg1"/>
          </a:solidFill>
        </p:grpSpPr>
        <p:sp>
          <p:nvSpPr>
            <p:cNvPr id="9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2" name="Title 1"/>
          <p:cNvSpPr>
            <a:spLocks noGrp="1"/>
          </p:cNvSpPr>
          <p:nvPr>
            <p:ph type="ctrTitle"/>
          </p:nvPr>
        </p:nvSpPr>
        <p:spPr>
          <a:xfrm>
            <a:off x="395536" y="1892654"/>
            <a:ext cx="5400600" cy="1224136"/>
          </a:xfrm>
        </p:spPr>
        <p:txBody>
          <a:bodyPr lIns="0" anchor="b"/>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3315674"/>
            <a:ext cx="5400600"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grpSp>
        <p:nvGrpSpPr>
          <p:cNvPr id="53" name="Group 52"/>
          <p:cNvGrpSpPr>
            <a:grpSpLocks noChangeAspect="1"/>
          </p:cNvGrpSpPr>
          <p:nvPr userDrawn="1"/>
        </p:nvGrpSpPr>
        <p:grpSpPr>
          <a:xfrm>
            <a:off x="395536" y="351796"/>
            <a:ext cx="1400854" cy="496929"/>
            <a:chOff x="-3190875" y="-179387"/>
            <a:chExt cx="15528925" cy="5508625"/>
          </a:xfrm>
          <a:solidFill>
            <a:schemeClr val="tx1"/>
          </a:solidFill>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 name="Date Placeholder 3"/>
          <p:cNvSpPr>
            <a:spLocks noGrp="1"/>
          </p:cNvSpPr>
          <p:nvPr>
            <p:ph type="dt" sz="half" idx="10"/>
          </p:nvPr>
        </p:nvSpPr>
        <p:spPr/>
        <p:txBody>
          <a:bodyPr/>
          <a:lstStyle/>
          <a:p>
            <a:fld id="{08C60AD0-F9E2-4F9C-B1CD-26DDE7BC4997}" type="datetime2">
              <a:rPr lang="en-US" smtClean="0"/>
              <a:t>Sunday, November 19, 2017</a:t>
            </a:fld>
            <a:endParaRPr lang="en-AU" dirty="0"/>
          </a:p>
        </p:txBody>
      </p:sp>
      <p:sp>
        <p:nvSpPr>
          <p:cNvPr id="5" name="Footer Placeholder 4"/>
          <p:cNvSpPr>
            <a:spLocks noGrp="1"/>
          </p:cNvSpPr>
          <p:nvPr>
            <p:ph type="ftr" sz="quarter" idx="11"/>
          </p:nvPr>
        </p:nvSpPr>
        <p:spPr/>
        <p:txBody>
          <a:bodyPr/>
          <a:lstStyle/>
          <a:p>
            <a:r>
              <a:rPr lang="en-AU" smtClean="0"/>
              <a:t>© NSW Department of Education – Ultimo SAS staff conference</a:t>
            </a:r>
            <a:endParaRPr lang="en-AU" dirty="0">
              <a:latin typeface="+mj-lt"/>
            </a:endParaRPr>
          </a:p>
        </p:txBody>
      </p:sp>
      <p:sp>
        <p:nvSpPr>
          <p:cNvPr id="6" name="Slide Number Placeholder 5"/>
          <p:cNvSpPr>
            <a:spLocks noGrp="1"/>
          </p:cNvSpPr>
          <p:nvPr>
            <p:ph type="sldNum" sz="quarter" idx="12"/>
          </p:nvPr>
        </p:nvSpPr>
        <p:spPr/>
        <p:txBody>
          <a:bodyPr/>
          <a:lstStyle/>
          <a:p>
            <a:fld id="{36D755C9-3689-40D6-BF31-A2E23E708225}" type="slidenum">
              <a:rPr lang="en-AU" smtClean="0"/>
              <a:t>‹#›</a:t>
            </a:fld>
            <a:r>
              <a:rPr lang="en-AU" smtClean="0"/>
              <a:t>e </a:t>
            </a:r>
            <a:fld id="{4A2A1DA9-8CAF-4BCA-B496-545B076AED2D}" type="slidenum">
              <a:rPr lang="en-AU" smtClean="0"/>
              <a:pPr/>
              <a:t>‹#›</a:t>
            </a:fld>
            <a:endParaRPr lang="en-AU" dirty="0"/>
          </a:p>
        </p:txBody>
      </p:sp>
    </p:spTree>
    <p:extLst>
      <p:ext uri="{BB962C8B-B14F-4D97-AF65-F5344CB8AC3E}">
        <p14:creationId xmlns:p14="http://schemas.microsoft.com/office/powerpoint/2010/main" val="18330434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40"/>
          <a:stretch/>
        </p:blipFill>
        <p:spPr bwMode="auto">
          <a:xfrm>
            <a:off x="0" y="2156"/>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0"/>
            <a:ext cx="9144000" cy="5143500"/>
          </a:xfrm>
          <a:prstGeom prst="rect">
            <a:avLst/>
          </a:prstGeom>
          <a:solidFill>
            <a:srgbClr val="42596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563638"/>
            <a:ext cx="5328592" cy="1224136"/>
          </a:xfrm>
        </p:spPr>
        <p:txBody>
          <a:bodyPr lIns="0" anchor="b"/>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2986658"/>
            <a:ext cx="5328592"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39" name="Date Placeholder 38"/>
          <p:cNvSpPr>
            <a:spLocks noGrp="1"/>
          </p:cNvSpPr>
          <p:nvPr>
            <p:ph type="dt" sz="half" idx="10"/>
          </p:nvPr>
        </p:nvSpPr>
        <p:spPr/>
        <p:txBody>
          <a:bodyPr/>
          <a:lstStyle>
            <a:lvl1pPr>
              <a:defRPr>
                <a:solidFill>
                  <a:schemeClr val="bg1"/>
                </a:solidFill>
              </a:defRPr>
            </a:lvl1pPr>
          </a:lstStyle>
          <a:p>
            <a:fld id="{B5684D05-E0EE-4DAE-B516-F422038ACE69}" type="datetime2">
              <a:rPr lang="en-US" smtClean="0"/>
              <a:t>Sunday, November 19, 2017</a:t>
            </a:fld>
            <a:endParaRPr lang="en-AU" dirty="0"/>
          </a:p>
        </p:txBody>
      </p:sp>
      <p:sp>
        <p:nvSpPr>
          <p:cNvPr id="40" name="Footer Placeholder 39"/>
          <p:cNvSpPr>
            <a:spLocks noGrp="1"/>
          </p:cNvSpPr>
          <p:nvPr>
            <p:ph type="ftr" sz="quarter" idx="11"/>
          </p:nvPr>
        </p:nvSpPr>
        <p:spPr>
          <a:xfrm>
            <a:off x="395536" y="4749626"/>
            <a:ext cx="2736305" cy="273844"/>
          </a:xfrm>
        </p:spPr>
        <p:txBody>
          <a:bodyPr/>
          <a:lstStyle>
            <a:lvl1pPr>
              <a:defRPr>
                <a:solidFill>
                  <a:schemeClr val="bg1"/>
                </a:solidFill>
              </a:defRPr>
            </a:lvl1pPr>
          </a:lstStyle>
          <a:p>
            <a:r>
              <a:rPr lang="en-AU" smtClean="0"/>
              <a:t>© NSW Department of Education – Ultimo SAS staff conference</a:t>
            </a:r>
            <a:endParaRPr lang="en-AU"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cxnSp>
        <p:nvCxnSpPr>
          <p:cNvPr id="91" name="Straight Connector 90"/>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93" idx="2"/>
          </p:cNvCxnSpPr>
          <p:nvPr userDrawn="1"/>
        </p:nvCxnSpPr>
        <p:spPr>
          <a:xfrm>
            <a:off x="395536" y="2813127"/>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Oval 92"/>
          <p:cNvSpPr/>
          <p:nvPr userDrawn="1"/>
        </p:nvSpPr>
        <p:spPr>
          <a:xfrm>
            <a:off x="6156176"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5" name="Group 94"/>
          <p:cNvGrpSpPr/>
          <p:nvPr userDrawn="1"/>
        </p:nvGrpSpPr>
        <p:grpSpPr>
          <a:xfrm>
            <a:off x="6391855" y="2686542"/>
            <a:ext cx="392738" cy="253170"/>
            <a:chOff x="5503863" y="2646363"/>
            <a:chExt cx="576262" cy="371476"/>
          </a:xfrm>
          <a:solidFill>
            <a:schemeClr val="bg1"/>
          </a:solidFill>
        </p:grpSpPr>
        <p:sp>
          <p:nvSpPr>
            <p:cNvPr id="9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986192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6"/>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395536" y="1200150"/>
            <a:ext cx="5616624" cy="3531839"/>
          </a:xfrm>
        </p:spPr>
        <p:txBody>
          <a:bodyPr>
            <a:normAutofit/>
          </a:bodyPr>
          <a:lstStyle>
            <a:lvl1pPr>
              <a:defRPr sz="1100"/>
            </a:lvl1pPr>
            <a:lvl2pPr>
              <a:defRPr sz="1000"/>
            </a:lvl2pPr>
            <a:lvl3pPr>
              <a:defRPr sz="10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fld id="{9F8BFF2C-DBE6-4A3B-8400-1CBCF7F41A9D}" type="datetime2">
              <a:rPr lang="en-US" smtClean="0"/>
              <a:t>Sunday, November 19, 2017</a:t>
            </a:fld>
            <a:endParaRPr lang="en-AU" dirty="0"/>
          </a:p>
        </p:txBody>
      </p:sp>
      <p:sp>
        <p:nvSpPr>
          <p:cNvPr id="21" name="Footer Placeholder 20"/>
          <p:cNvSpPr>
            <a:spLocks noGrp="1"/>
          </p:cNvSpPr>
          <p:nvPr>
            <p:ph type="ftr" sz="quarter" idx="11"/>
          </p:nvPr>
        </p:nvSpPr>
        <p:spPr/>
        <p:txBody>
          <a:bodyPr/>
          <a:lstStyle/>
          <a:p>
            <a:r>
              <a:rPr lang="en-AU" smtClean="0"/>
              <a:t>© NSW Department of Education – Ultimo SAS staff conference</a:t>
            </a:r>
            <a:endParaRPr lang="en-AU" dirty="0"/>
          </a:p>
        </p:txBody>
      </p:sp>
      <p:sp>
        <p:nvSpPr>
          <p:cNvPr id="22" name="Slide Number Placeholder 21"/>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22763238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6"/>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6516216" y="1200150"/>
            <a:ext cx="2160240" cy="3531839"/>
          </a:xfrm>
        </p:spPr>
        <p:txBody>
          <a:bodyPr>
            <a:normAutofit/>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900">
                <a:solidFill>
                  <a:schemeClr val="bg1"/>
                </a:solidFill>
              </a:defRPr>
            </a:lvl4pPr>
            <a:lvl5pPr>
              <a:defRPr sz="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fld id="{50C85103-5E09-46B9-8775-4D8E8D6AD250}" type="datetime2">
              <a:rPr lang="en-US" smtClean="0"/>
              <a:t>Sunday, November 19, 2017</a:t>
            </a:fld>
            <a:endParaRPr lang="en-AU" dirty="0"/>
          </a:p>
        </p:txBody>
      </p:sp>
      <p:sp>
        <p:nvSpPr>
          <p:cNvPr id="21" name="Footer Placeholder 20"/>
          <p:cNvSpPr>
            <a:spLocks noGrp="1"/>
          </p:cNvSpPr>
          <p:nvPr>
            <p:ph type="ftr" sz="quarter" idx="11"/>
          </p:nvPr>
        </p:nvSpPr>
        <p:spPr/>
        <p:txBody>
          <a:bodyPr/>
          <a:lstStyle/>
          <a:p>
            <a:r>
              <a:rPr lang="en-AU" smtClean="0"/>
              <a:t>© NSW Department of Education – Ultimo SAS staff conference</a:t>
            </a:r>
            <a:endParaRPr lang="en-AU" dirty="0"/>
          </a:p>
        </p:txBody>
      </p:sp>
      <p:sp>
        <p:nvSpPr>
          <p:cNvPr id="22" name="Slide Number Placeholder 21"/>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7279511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67494"/>
            <a:ext cx="8280920" cy="709587"/>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395536" y="1200150"/>
            <a:ext cx="8280920" cy="3531839"/>
          </a:xfrm>
        </p:spPr>
        <p:txBody>
          <a:bodyPr>
            <a:normAutofit/>
          </a:bodyPr>
          <a:lstStyle>
            <a:lvl1pPr>
              <a:defRPr sz="1100"/>
            </a:lvl1pPr>
            <a:lvl2pPr>
              <a:defRPr sz="1000"/>
            </a:lvl2pPr>
            <a:lvl3pPr>
              <a:defRPr sz="10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D0B66BDF-3F18-43CB-A8D6-A9BA2143010A}" type="datetime2">
              <a:rPr lang="en-US" smtClean="0"/>
              <a:t>Sunday, November 19, 2017</a:t>
            </a:fld>
            <a:endParaRPr lang="en-AU" dirty="0"/>
          </a:p>
        </p:txBody>
      </p:sp>
      <p:sp>
        <p:nvSpPr>
          <p:cNvPr id="5" name="Footer Placeholder 4"/>
          <p:cNvSpPr>
            <a:spLocks noGrp="1"/>
          </p:cNvSpPr>
          <p:nvPr>
            <p:ph type="ftr" sz="quarter" idx="11"/>
          </p:nvPr>
        </p:nvSpPr>
        <p:spPr/>
        <p:txBody>
          <a:bodyPr/>
          <a:lstStyle/>
          <a:p>
            <a:r>
              <a:rPr lang="en-AU" smtClean="0"/>
              <a:t>© NSW Department of Education – Ultimo SAS staff conference</a:t>
            </a:r>
            <a:endParaRPr lang="en-AU" dirty="0"/>
          </a:p>
        </p:txBody>
      </p:sp>
      <p:sp>
        <p:nvSpPr>
          <p:cNvPr id="6" name="Slide Number Placeholder 5"/>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6174236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3_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67494"/>
            <a:ext cx="8280920" cy="709587"/>
          </a:xfrm>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395536" y="1200150"/>
            <a:ext cx="8280920" cy="3531839"/>
          </a:xfrm>
        </p:spPr>
        <p:txBody>
          <a:bodyPr>
            <a:normAutofit/>
          </a:bodyPr>
          <a:lstStyle>
            <a:lvl1pPr>
              <a:defRPr sz="1100">
                <a:solidFill>
                  <a:schemeClr val="bg1"/>
                </a:solidFill>
              </a:defRPr>
            </a:lvl1pPr>
            <a:lvl2pPr>
              <a:defRPr sz="100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fld id="{3A4FDA54-9D8D-493E-BAC8-40EB0D10AE36}" type="datetime2">
              <a:rPr lang="en-US" smtClean="0"/>
              <a:t>Sunday, November 19, 2017</a:t>
            </a:fld>
            <a:endParaRPr lang="en-AU" dirty="0"/>
          </a:p>
        </p:txBody>
      </p:sp>
      <p:sp>
        <p:nvSpPr>
          <p:cNvPr id="21" name="Footer Placeholder 20"/>
          <p:cNvSpPr>
            <a:spLocks noGrp="1"/>
          </p:cNvSpPr>
          <p:nvPr>
            <p:ph type="ftr" sz="quarter" idx="11"/>
          </p:nvPr>
        </p:nvSpPr>
        <p:spPr/>
        <p:txBody>
          <a:bodyPr/>
          <a:lstStyle>
            <a:lvl1pPr>
              <a:defRPr>
                <a:solidFill>
                  <a:schemeClr val="bg1"/>
                </a:solidFill>
              </a:defRPr>
            </a:lvl1pPr>
          </a:lstStyle>
          <a:p>
            <a:r>
              <a:rPr lang="en-AU" smtClean="0"/>
              <a:t>© NSW Department of Education – Ultimo SAS staff conference</a:t>
            </a:r>
            <a:endParaRPr lang="en-AU" dirty="0"/>
          </a:p>
        </p:txBody>
      </p:sp>
      <p:sp>
        <p:nvSpPr>
          <p:cNvPr id="22" name="Slide Number Placeholder 21"/>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cxnSp>
        <p:nvCxnSpPr>
          <p:cNvPr id="7" name="Straight Connector 6"/>
          <p:cNvCxnSpPr/>
          <p:nvPr userDrawn="1"/>
        </p:nvCxnSpPr>
        <p:spPr>
          <a:xfrm>
            <a:off x="395536" y="987574"/>
            <a:ext cx="8280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261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267494"/>
            <a:ext cx="8280920" cy="709587"/>
          </a:xfrm>
          <a:prstGeom prst="rect">
            <a:avLst/>
          </a:prstGeom>
        </p:spPr>
        <p:txBody>
          <a:bodyPr vert="horz" lIns="0" tIns="45720" rIns="91440" bIns="45720" rtlCol="0" anchor="b">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395536" y="1200150"/>
            <a:ext cx="8280920" cy="3531839"/>
          </a:xfrm>
          <a:prstGeom prst="rect">
            <a:avLst/>
          </a:prstGeom>
        </p:spPr>
        <p:txBody>
          <a:bodyPr vert="horz" lIns="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Date Placeholder 3"/>
          <p:cNvSpPr>
            <a:spLocks noGrp="1"/>
          </p:cNvSpPr>
          <p:nvPr>
            <p:ph type="dt" sz="half" idx="2"/>
          </p:nvPr>
        </p:nvSpPr>
        <p:spPr>
          <a:xfrm>
            <a:off x="7020272" y="4749626"/>
            <a:ext cx="1656184" cy="273844"/>
          </a:xfrm>
          <a:prstGeom prst="rect">
            <a:avLst/>
          </a:prstGeom>
        </p:spPr>
        <p:txBody>
          <a:bodyPr rIns="0" anchor="b"/>
          <a:lstStyle>
            <a:lvl1pPr algn="r">
              <a:defRPr sz="700">
                <a:solidFill>
                  <a:schemeClr val="tx2"/>
                </a:solidFill>
              </a:defRPr>
            </a:lvl1pPr>
          </a:lstStyle>
          <a:p>
            <a:fld id="{6BFD6FB0-E307-47F8-916D-984BAC1178D7}" type="datetime2">
              <a:rPr lang="en-US" smtClean="0"/>
              <a:t>Sunday, November 19, 2017</a:t>
            </a:fld>
            <a:endParaRPr lang="en-AU" dirty="0"/>
          </a:p>
        </p:txBody>
      </p:sp>
      <p:sp>
        <p:nvSpPr>
          <p:cNvPr id="9" name="Footer Placeholder 4"/>
          <p:cNvSpPr>
            <a:spLocks noGrp="1"/>
          </p:cNvSpPr>
          <p:nvPr>
            <p:ph type="ftr" sz="quarter" idx="3"/>
          </p:nvPr>
        </p:nvSpPr>
        <p:spPr>
          <a:xfrm>
            <a:off x="395536" y="4749626"/>
            <a:ext cx="2736305" cy="273844"/>
          </a:xfrm>
          <a:prstGeom prst="rect">
            <a:avLst/>
          </a:prstGeom>
        </p:spPr>
        <p:txBody>
          <a:bodyPr lIns="0" anchor="b"/>
          <a:lstStyle>
            <a:lvl1pPr algn="l">
              <a:defRPr sz="700">
                <a:solidFill>
                  <a:schemeClr val="tx2"/>
                </a:solidFill>
              </a:defRPr>
            </a:lvl1pPr>
          </a:lstStyle>
          <a:p>
            <a:r>
              <a:rPr lang="en-AU" smtClean="0"/>
              <a:t>© NSW Department of Education – Ultimo SAS staff conference</a:t>
            </a:r>
            <a:endParaRPr lang="en-AU" dirty="0">
              <a:latin typeface="+mj-lt"/>
            </a:endParaRPr>
          </a:p>
        </p:txBody>
      </p:sp>
      <p:sp>
        <p:nvSpPr>
          <p:cNvPr id="10" name="Slide Number Placeholder 5"/>
          <p:cNvSpPr>
            <a:spLocks noGrp="1"/>
          </p:cNvSpPr>
          <p:nvPr>
            <p:ph type="sldNum" sz="quarter" idx="4"/>
          </p:nvPr>
        </p:nvSpPr>
        <p:spPr>
          <a:xfrm>
            <a:off x="3505200" y="4749626"/>
            <a:ext cx="2133600" cy="273844"/>
          </a:xfrm>
          <a:prstGeom prst="rect">
            <a:avLst/>
          </a:prstGeom>
        </p:spPr>
        <p:txBody>
          <a:bodyPr anchor="b"/>
          <a:lstStyle>
            <a:lvl1pPr algn="ctr">
              <a:defRPr sz="700">
                <a:solidFill>
                  <a:schemeClr val="tx2"/>
                </a:solidFill>
              </a:defRPr>
            </a:lvl1pPr>
          </a:lstStyle>
          <a:p>
            <a:r>
              <a:rPr lang="en-AU" dirty="0" smtClean="0"/>
              <a:t>Page </a:t>
            </a:r>
            <a:fld id="{4A2A1DA9-8CAF-4BCA-B496-545B076AED2D}" type="slidenum">
              <a:rPr lang="en-AU" smtClean="0"/>
              <a:pPr/>
              <a:t>‹#›</a:t>
            </a:fld>
            <a:endParaRPr lang="en-AU" dirty="0"/>
          </a:p>
        </p:txBody>
      </p:sp>
      <p:cxnSp>
        <p:nvCxnSpPr>
          <p:cNvPr id="13" name="Straight Connector 12"/>
          <p:cNvCxnSpPr/>
          <p:nvPr userDrawn="1"/>
        </p:nvCxnSpPr>
        <p:spPr>
          <a:xfrm>
            <a:off x="395536" y="987574"/>
            <a:ext cx="828092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25475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62" r:id="rId4"/>
    <p:sldLayoutId id="2147483664" r:id="rId5"/>
    <p:sldLayoutId id="2147483650" r:id="rId6"/>
    <p:sldLayoutId id="2147483659" r:id="rId7"/>
    <p:sldLayoutId id="2147483657" r:id="rId8"/>
    <p:sldLayoutId id="2147483658" r:id="rId9"/>
    <p:sldLayoutId id="2147483656" r:id="rId10"/>
    <p:sldLayoutId id="2147483651" r:id="rId11"/>
    <p:sldLayoutId id="2147483654" r:id="rId12"/>
    <p:sldLayoutId id="2147483663" r:id="rId13"/>
    <p:sldLayoutId id="2147483655" r:id="rId14"/>
    <p:sldLayoutId id="2147483652" r:id="rId15"/>
    <p:sldLayoutId id="2147483653" r:id="rId16"/>
  </p:sldLayoutIdLst>
  <p:timing>
    <p:tnLst>
      <p:par>
        <p:cTn id="1" dur="indefinite" restart="never" nodeType="tmRoot"/>
      </p:par>
    </p:tnLst>
  </p:timing>
  <p:hf sldNum="0" hdr="0" ftr="0"/>
  <p:txStyles>
    <p:titleStyle>
      <a:lvl1pPr algn="l" defTabSz="914400" rtl="0" eaLnBrk="1" latinLnBrk="0" hangingPunct="1">
        <a:spcBef>
          <a:spcPct val="0"/>
        </a:spcBef>
        <a:buNone/>
        <a:defRPr sz="2400" kern="1200" cap="all" baseline="0">
          <a:solidFill>
            <a:schemeClr val="tx2"/>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bit.ly/2sjTTvZ"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hyperlink" Target="mailto:sass@det.nsw.edu.au"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detwww.det.nsw.edu.au/media/downloads/intranet/lists/directoratesaz/ires/indrel/sasshandbook/sasshbook.pdf"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s://education.nsw.gov.au/teaching-and-learning/professional-learnin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95536" y="987574"/>
            <a:ext cx="4968552" cy="1224136"/>
          </a:xfrm>
        </p:spPr>
        <p:txBody>
          <a:bodyPr/>
          <a:lstStyle/>
          <a:p>
            <a:r>
              <a:rPr lang="en-AU" dirty="0"/>
              <a:t/>
            </a:r>
            <a:br>
              <a:rPr lang="en-AU" dirty="0"/>
            </a:br>
            <a:r>
              <a:rPr lang="en-AU" dirty="0"/>
              <a:t/>
            </a:r>
            <a:br>
              <a:rPr lang="en-AU" dirty="0"/>
            </a:br>
            <a:r>
              <a:rPr lang="en-AU" dirty="0" smtClean="0">
                <a:latin typeface="Calibri" panose="020F0502020204030204" pitchFamily="34" charset="0"/>
              </a:rPr>
              <a:t>Leadership and high performance directorate</a:t>
            </a:r>
            <a:endParaRPr lang="en-AU" dirty="0">
              <a:latin typeface="Calibri" panose="020F0502020204030204" pitchFamily="34" charset="0"/>
            </a:endParaRPr>
          </a:p>
        </p:txBody>
      </p:sp>
      <p:sp>
        <p:nvSpPr>
          <p:cNvPr id="6" name="Rectangle 5"/>
          <p:cNvSpPr/>
          <p:nvPr/>
        </p:nvSpPr>
        <p:spPr>
          <a:xfrm>
            <a:off x="264840" y="2211710"/>
            <a:ext cx="5076775" cy="361637"/>
          </a:xfrm>
          <a:prstGeom prst="rect">
            <a:avLst/>
          </a:prstGeom>
        </p:spPr>
        <p:txBody>
          <a:bodyPr wrap="square">
            <a:spAutoFit/>
          </a:bodyPr>
          <a:lstStyle/>
          <a:p>
            <a:pPr algn="r"/>
            <a:r>
              <a:rPr lang="en-AU" sz="1750" i="1" dirty="0" smtClean="0">
                <a:solidFill>
                  <a:schemeClr val="bg1"/>
                </a:solidFill>
                <a:latin typeface="Cambria" panose="02040503050406030204" pitchFamily="18" charset="0"/>
              </a:rPr>
              <a:t>supporting SAS staff and schools in a time of change</a:t>
            </a:r>
            <a:endParaRPr lang="en-AU" sz="1750" i="1" dirty="0">
              <a:solidFill>
                <a:schemeClr val="bg1"/>
              </a:solidFill>
              <a:latin typeface="Cambria" panose="02040503050406030204" pitchFamily="18" charset="0"/>
              <a:cs typeface="Arial" panose="020B0604020202020204" pitchFamily="34" charset="0"/>
            </a:endParaRPr>
          </a:p>
        </p:txBody>
      </p:sp>
      <p:sp>
        <p:nvSpPr>
          <p:cNvPr id="2" name="TextBox 1"/>
          <p:cNvSpPr txBox="1"/>
          <p:nvPr/>
        </p:nvSpPr>
        <p:spPr>
          <a:xfrm>
            <a:off x="6837724" y="4274100"/>
            <a:ext cx="2232247" cy="369332"/>
          </a:xfrm>
          <a:prstGeom prst="rect">
            <a:avLst/>
          </a:prstGeom>
          <a:noFill/>
        </p:spPr>
        <p:txBody>
          <a:bodyPr wrap="square" rtlCol="0">
            <a:spAutoFit/>
          </a:bodyPr>
          <a:lstStyle/>
          <a:p>
            <a:pPr algn="r"/>
            <a:r>
              <a:rPr lang="en-AU" b="1" dirty="0" smtClean="0">
                <a:solidFill>
                  <a:srgbClr val="00B0F0"/>
                </a:solidFill>
                <a:latin typeface="Calibri" panose="020F0502020204030204" pitchFamily="34" charset="0"/>
              </a:rPr>
              <a:t> </a:t>
            </a:r>
          </a:p>
        </p:txBody>
      </p:sp>
      <p:sp>
        <p:nvSpPr>
          <p:cNvPr id="5" name="TextBox 4"/>
          <p:cNvSpPr txBox="1"/>
          <p:nvPr/>
        </p:nvSpPr>
        <p:spPr>
          <a:xfrm>
            <a:off x="395536" y="3296002"/>
            <a:ext cx="6048672" cy="769441"/>
          </a:xfrm>
          <a:prstGeom prst="rect">
            <a:avLst/>
          </a:prstGeom>
          <a:noFill/>
        </p:spPr>
        <p:txBody>
          <a:bodyPr wrap="square" rtlCol="0">
            <a:spAutoFit/>
          </a:bodyPr>
          <a:lstStyle/>
          <a:p>
            <a:r>
              <a:rPr lang="en-AU" sz="2200" dirty="0" smtClean="0">
                <a:solidFill>
                  <a:schemeClr val="bg1"/>
                </a:solidFill>
              </a:rPr>
              <a:t>SAM Conference  3 November 2017</a:t>
            </a:r>
          </a:p>
          <a:p>
            <a:r>
              <a:rPr lang="en-AU" sz="2200" dirty="0" smtClean="0">
                <a:solidFill>
                  <a:schemeClr val="bg1"/>
                </a:solidFill>
              </a:rPr>
              <a:t>SAS staff Reference Group Macquarie Park</a:t>
            </a:r>
            <a:endParaRPr lang="en-AU" sz="2200" dirty="0">
              <a:solidFill>
                <a:schemeClr val="bg1"/>
              </a:solidFill>
            </a:endParaRPr>
          </a:p>
        </p:txBody>
      </p:sp>
    </p:spTree>
    <p:extLst>
      <p:ext uri="{BB962C8B-B14F-4D97-AF65-F5344CB8AC3E}">
        <p14:creationId xmlns:p14="http://schemas.microsoft.com/office/powerpoint/2010/main" val="1312938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School telephone customers</a:t>
            </a:r>
            <a:endParaRPr lang="en-AU" dirty="0"/>
          </a:p>
        </p:txBody>
      </p:sp>
      <p:sp>
        <p:nvSpPr>
          <p:cNvPr id="8" name="Content Placeholder 7"/>
          <p:cNvSpPr>
            <a:spLocks noGrp="1"/>
          </p:cNvSpPr>
          <p:nvPr>
            <p:ph sz="half" idx="2"/>
          </p:nvPr>
        </p:nvSpPr>
        <p:spPr>
          <a:xfrm>
            <a:off x="3635896" y="987574"/>
            <a:ext cx="5050904" cy="3816424"/>
          </a:xfrm>
        </p:spPr>
        <p:txBody>
          <a:bodyPr/>
          <a:lstStyle/>
          <a:p>
            <a:pPr>
              <a:spcBef>
                <a:spcPts val="0"/>
              </a:spcBef>
            </a:pPr>
            <a:r>
              <a:rPr lang="en-AU" dirty="0"/>
              <a:t>p</a:t>
            </a:r>
            <a:r>
              <a:rPr lang="en-AU" dirty="0" smtClean="0"/>
              <a:t>arents/carers</a:t>
            </a:r>
          </a:p>
          <a:p>
            <a:pPr>
              <a:spcBef>
                <a:spcPts val="0"/>
              </a:spcBef>
            </a:pPr>
            <a:endParaRPr lang="en-AU" sz="1400" dirty="0" smtClean="0"/>
          </a:p>
          <a:p>
            <a:pPr marL="2781300">
              <a:spcBef>
                <a:spcPts val="0"/>
              </a:spcBef>
            </a:pPr>
            <a:r>
              <a:rPr lang="en-AU" dirty="0"/>
              <a:t>p</a:t>
            </a:r>
            <a:r>
              <a:rPr lang="en-AU" dirty="0" smtClean="0"/>
              <a:t>rospective parents</a:t>
            </a:r>
          </a:p>
          <a:p>
            <a:pPr marL="2781300">
              <a:spcBef>
                <a:spcPts val="0"/>
              </a:spcBef>
            </a:pPr>
            <a:endParaRPr lang="en-AU" dirty="0"/>
          </a:p>
          <a:p>
            <a:pPr marL="2781300">
              <a:spcBef>
                <a:spcPts val="0"/>
              </a:spcBef>
            </a:pPr>
            <a:endParaRPr lang="en-AU" dirty="0" smtClean="0"/>
          </a:p>
          <a:p>
            <a:pPr marL="2781300">
              <a:spcBef>
                <a:spcPts val="0"/>
              </a:spcBef>
            </a:pPr>
            <a:endParaRPr lang="en-AU" sz="1400" dirty="0"/>
          </a:p>
          <a:p>
            <a:pPr marL="2514600">
              <a:spcBef>
                <a:spcPts val="0"/>
              </a:spcBef>
            </a:pPr>
            <a:r>
              <a:rPr lang="en-AU" dirty="0" smtClean="0"/>
              <a:t>DoE staff</a:t>
            </a:r>
          </a:p>
          <a:p>
            <a:pPr marL="2514600">
              <a:spcBef>
                <a:spcPts val="0"/>
              </a:spcBef>
            </a:pPr>
            <a:endParaRPr lang="en-AU" dirty="0"/>
          </a:p>
          <a:p>
            <a:pPr marL="2514600">
              <a:spcBef>
                <a:spcPts val="0"/>
              </a:spcBef>
            </a:pPr>
            <a:endParaRPr lang="en-AU" dirty="0" smtClean="0"/>
          </a:p>
          <a:p>
            <a:pPr marL="2514600">
              <a:spcBef>
                <a:spcPts val="0"/>
              </a:spcBef>
            </a:pPr>
            <a:endParaRPr lang="en-AU" dirty="0"/>
          </a:p>
          <a:p>
            <a:pPr marL="2867025">
              <a:spcBef>
                <a:spcPts val="0"/>
              </a:spcBef>
            </a:pPr>
            <a:r>
              <a:rPr lang="en-AU" dirty="0"/>
              <a:t>s</a:t>
            </a:r>
            <a:r>
              <a:rPr lang="en-AU" dirty="0" smtClean="0"/>
              <a:t>tudents</a:t>
            </a:r>
          </a:p>
          <a:p>
            <a:pPr marL="2867025">
              <a:spcBef>
                <a:spcPts val="0"/>
              </a:spcBef>
            </a:pPr>
            <a:endParaRPr lang="en-AU" dirty="0"/>
          </a:p>
          <a:p>
            <a:pPr marL="2867025">
              <a:spcBef>
                <a:spcPts val="0"/>
              </a:spcBef>
            </a:pPr>
            <a:endParaRPr lang="en-AU" sz="700" dirty="0" smtClean="0"/>
          </a:p>
          <a:p>
            <a:pPr marL="266700">
              <a:spcBef>
                <a:spcPts val="0"/>
              </a:spcBef>
            </a:pPr>
            <a:r>
              <a:rPr lang="en-AU" dirty="0"/>
              <a:t>w</a:t>
            </a:r>
            <a:r>
              <a:rPr lang="en-AU" dirty="0" smtClean="0"/>
              <a:t>ork colleagues</a:t>
            </a:r>
            <a:endParaRPr lang="en-AU" dirty="0"/>
          </a:p>
        </p:txBody>
      </p:sp>
      <p:sp>
        <p:nvSpPr>
          <p:cNvPr id="7" name="Content Placeholder 6"/>
          <p:cNvSpPr>
            <a:spLocks noGrp="1"/>
          </p:cNvSpPr>
          <p:nvPr>
            <p:ph sz="half" idx="1"/>
          </p:nvPr>
        </p:nvSpPr>
        <p:spPr>
          <a:xfrm>
            <a:off x="683568" y="1347614"/>
            <a:ext cx="2376264" cy="3240360"/>
          </a:xfrm>
        </p:spPr>
        <p:txBody>
          <a:bodyPr/>
          <a:lstStyle/>
          <a:p>
            <a:pPr marL="895350"/>
            <a:endParaRPr lang="en-AU" sz="700" dirty="0" smtClean="0"/>
          </a:p>
          <a:p>
            <a:pPr marL="895350"/>
            <a:r>
              <a:rPr lang="en-AU" dirty="0"/>
              <a:t>s</a:t>
            </a:r>
            <a:r>
              <a:rPr lang="en-AU" dirty="0" smtClean="0"/>
              <a:t>uppliers</a:t>
            </a:r>
          </a:p>
          <a:p>
            <a:pPr marL="895350"/>
            <a:endParaRPr lang="en-AU" dirty="0"/>
          </a:p>
          <a:p>
            <a:pPr marL="895350"/>
            <a:endParaRPr lang="en-AU" sz="900" dirty="0" smtClean="0"/>
          </a:p>
          <a:p>
            <a:pPr marL="1076325"/>
            <a:r>
              <a:rPr lang="en-AU" dirty="0"/>
              <a:t>c</a:t>
            </a:r>
            <a:r>
              <a:rPr lang="en-AU" dirty="0" smtClean="0"/>
              <a:t>ontractors</a:t>
            </a:r>
          </a:p>
          <a:p>
            <a:pPr marL="895350"/>
            <a:endParaRPr lang="en-AU" dirty="0"/>
          </a:p>
          <a:p>
            <a:pPr marL="990600"/>
            <a:r>
              <a:rPr lang="en-AU" dirty="0" smtClean="0"/>
              <a:t>community members</a:t>
            </a:r>
            <a:endParaRPr lang="en-AU" dirty="0"/>
          </a:p>
        </p:txBody>
      </p:sp>
      <p:sp>
        <p:nvSpPr>
          <p:cNvPr id="4" name="Date Placeholder 3"/>
          <p:cNvSpPr>
            <a:spLocks noGrp="1"/>
          </p:cNvSpPr>
          <p:nvPr>
            <p:ph type="dt" sz="half" idx="10"/>
          </p:nvPr>
        </p:nvSpPr>
        <p:spPr>
          <a:xfrm>
            <a:off x="7884368" y="4749626"/>
            <a:ext cx="792088" cy="273844"/>
          </a:xfrm>
        </p:spPr>
        <p:txBody>
          <a:bodyPr/>
          <a:lstStyle/>
          <a:p>
            <a:fld id="{9BD23101-A2A7-46D4-8411-4305E9038C9A}" type="datetime2">
              <a:rPr lang="en-US" smtClean="0"/>
              <a:t>Sunday, November 19, 2017</a:t>
            </a:fld>
            <a:endParaRPr lang="en-AU" dirty="0"/>
          </a:p>
        </p:txBody>
      </p:sp>
      <p:pic>
        <p:nvPicPr>
          <p:cNvPr id="9" name="circle-bars.png"/>
          <p:cNvPicPr>
            <a:picLocks noChangeAspect="1"/>
          </p:cNvPicPr>
          <p:nvPr/>
        </p:nvPicPr>
        <p:blipFill>
          <a:blip r:embed="rId3">
            <a:extLst/>
          </a:blip>
          <a:srcRect/>
          <a:stretch>
            <a:fillRect/>
          </a:stretch>
        </p:blipFill>
        <p:spPr>
          <a:xfrm>
            <a:off x="2576036" y="1275606"/>
            <a:ext cx="3915771" cy="3067769"/>
          </a:xfrm>
          <a:prstGeom prst="rect">
            <a:avLst/>
          </a:prstGeom>
          <a:ln w="12700">
            <a:miter lim="400000"/>
          </a:ln>
        </p:spPr>
      </p:pic>
    </p:spTree>
    <p:extLst>
      <p:ext uri="{BB962C8B-B14F-4D97-AF65-F5344CB8AC3E}">
        <p14:creationId xmlns:p14="http://schemas.microsoft.com/office/powerpoint/2010/main" val="422513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First impressions are </a:t>
            </a:r>
            <a:r>
              <a:rPr lang="en-AU" dirty="0" smtClean="0"/>
              <a:t>important</a:t>
            </a:r>
            <a:endParaRPr lang="en-AU" dirty="0"/>
          </a:p>
        </p:txBody>
      </p:sp>
      <p:sp>
        <p:nvSpPr>
          <p:cNvPr id="3" name="Content Placeholder 2"/>
          <p:cNvSpPr>
            <a:spLocks noGrp="1"/>
          </p:cNvSpPr>
          <p:nvPr>
            <p:ph idx="1"/>
          </p:nvPr>
        </p:nvSpPr>
        <p:spPr>
          <a:xfrm>
            <a:off x="395536" y="1051024"/>
            <a:ext cx="4680520" cy="3680965"/>
          </a:xfrm>
        </p:spPr>
        <p:txBody>
          <a:bodyPr>
            <a:normAutofit fontScale="92500" lnSpcReduction="10000"/>
          </a:bodyPr>
          <a:lstStyle/>
          <a:p>
            <a:r>
              <a:rPr lang="en-AU" sz="1800" b="1" dirty="0" smtClean="0"/>
              <a:t>What you can do:</a:t>
            </a:r>
          </a:p>
          <a:p>
            <a:pPr>
              <a:spcBef>
                <a:spcPts val="0"/>
              </a:spcBef>
            </a:pPr>
            <a:endParaRPr lang="en-AU" sz="1050" b="1" dirty="0" smtClean="0"/>
          </a:p>
          <a:p>
            <a:pPr marL="447675" indent="-180975">
              <a:spcBef>
                <a:spcPts val="0"/>
              </a:spcBef>
              <a:buFont typeface="Arial" panose="020B0604020202020204" pitchFamily="34" charset="0"/>
              <a:buChar char="•"/>
            </a:pPr>
            <a:r>
              <a:rPr lang="en-AU" sz="1500" dirty="0" smtClean="0">
                <a:latin typeface="+mn-lt"/>
              </a:rPr>
              <a:t>Greetings should be welcoming</a:t>
            </a:r>
          </a:p>
          <a:p>
            <a:pPr marL="804863" lvl="3">
              <a:spcBef>
                <a:spcPts val="0"/>
              </a:spcBef>
              <a:buFont typeface="Arial" panose="020B0604020202020204" pitchFamily="34" charset="0"/>
              <a:buChar char="•"/>
            </a:pPr>
            <a:r>
              <a:rPr lang="en-AU" sz="1500" dirty="0"/>
              <a:t>g</a:t>
            </a:r>
            <a:r>
              <a:rPr lang="en-AU" sz="1500" dirty="0" smtClean="0"/>
              <a:t>ood morning/afternoon</a:t>
            </a:r>
          </a:p>
          <a:p>
            <a:pPr marL="804863" lvl="3">
              <a:spcBef>
                <a:spcPts val="0"/>
              </a:spcBef>
              <a:buFont typeface="Arial" panose="020B0604020202020204" pitchFamily="34" charset="0"/>
              <a:buChar char="•"/>
            </a:pPr>
            <a:r>
              <a:rPr lang="en-AU" sz="1500" dirty="0"/>
              <a:t>i</a:t>
            </a:r>
            <a:r>
              <a:rPr lang="en-AU" sz="1500" dirty="0" smtClean="0"/>
              <a:t>dentify your school, identify yourself</a:t>
            </a:r>
          </a:p>
          <a:p>
            <a:pPr marL="804863" lvl="3">
              <a:spcBef>
                <a:spcPts val="0"/>
              </a:spcBef>
              <a:buFont typeface="Arial" panose="020B0604020202020204" pitchFamily="34" charset="0"/>
              <a:buChar char="•"/>
            </a:pPr>
            <a:r>
              <a:rPr lang="en-AU" sz="1500" dirty="0"/>
              <a:t>a</a:t>
            </a:r>
            <a:r>
              <a:rPr lang="en-AU" sz="1500" dirty="0" smtClean="0"/>
              <a:t>sk how you can help them today</a:t>
            </a:r>
          </a:p>
          <a:p>
            <a:pPr marL="804863" lvl="3">
              <a:spcBef>
                <a:spcPts val="0"/>
              </a:spcBef>
              <a:buFont typeface="Arial" panose="020B0604020202020204" pitchFamily="34" charset="0"/>
              <a:buChar char="•"/>
            </a:pPr>
            <a:endParaRPr lang="en-AU" sz="1500" dirty="0"/>
          </a:p>
          <a:p>
            <a:pPr marL="447675" indent="-180975">
              <a:spcBef>
                <a:spcPts val="0"/>
              </a:spcBef>
              <a:buFont typeface="Arial" panose="020B0604020202020204" pitchFamily="34" charset="0"/>
              <a:buChar char="•"/>
            </a:pPr>
            <a:r>
              <a:rPr lang="en-AU" sz="1500" dirty="0" smtClean="0">
                <a:latin typeface="+mn-lt"/>
              </a:rPr>
              <a:t>Tone of voice</a:t>
            </a:r>
          </a:p>
          <a:p>
            <a:pPr marL="804863" lvl="3">
              <a:spcBef>
                <a:spcPts val="0"/>
              </a:spcBef>
              <a:buFont typeface="Arial" panose="020B0604020202020204" pitchFamily="34" charset="0"/>
              <a:buChar char="•"/>
            </a:pPr>
            <a:r>
              <a:rPr lang="en-AU" sz="1500" dirty="0"/>
              <a:t>h</a:t>
            </a:r>
            <a:r>
              <a:rPr lang="en-AU" sz="1500" dirty="0" smtClean="0"/>
              <a:t>appy, smile</a:t>
            </a:r>
          </a:p>
          <a:p>
            <a:pPr marL="804863" lvl="3">
              <a:spcBef>
                <a:spcPts val="0"/>
              </a:spcBef>
              <a:buFont typeface="Arial" panose="020B0604020202020204" pitchFamily="34" charset="0"/>
              <a:buChar char="•"/>
            </a:pPr>
            <a:r>
              <a:rPr lang="en-AU" sz="1500" dirty="0"/>
              <a:t>w</a:t>
            </a:r>
            <a:r>
              <a:rPr lang="en-AU" sz="1500" dirty="0" smtClean="0"/>
              <a:t>illingness to help</a:t>
            </a:r>
            <a:endParaRPr lang="en-AU" sz="1500" dirty="0"/>
          </a:p>
          <a:p>
            <a:pPr marL="447675" indent="-180975">
              <a:spcBef>
                <a:spcPts val="0"/>
              </a:spcBef>
              <a:buFont typeface="Arial" panose="020B0604020202020204" pitchFamily="34" charset="0"/>
              <a:buChar char="•"/>
            </a:pPr>
            <a:endParaRPr lang="en-AU" sz="1500" dirty="0" smtClean="0">
              <a:latin typeface="+mn-lt"/>
            </a:endParaRPr>
          </a:p>
          <a:p>
            <a:pPr marL="447675" indent="-180975">
              <a:spcBef>
                <a:spcPts val="0"/>
              </a:spcBef>
              <a:buFont typeface="Arial" panose="020B0604020202020204" pitchFamily="34" charset="0"/>
              <a:buChar char="•"/>
            </a:pPr>
            <a:r>
              <a:rPr lang="en-AU" sz="1500" dirty="0" smtClean="0">
                <a:latin typeface="+mn-lt"/>
              </a:rPr>
              <a:t>Actively listen</a:t>
            </a:r>
          </a:p>
          <a:p>
            <a:pPr marL="804863" lvl="3">
              <a:spcBef>
                <a:spcPts val="0"/>
              </a:spcBef>
              <a:buFont typeface="Arial" panose="020B0604020202020204" pitchFamily="34" charset="0"/>
              <a:buChar char="•"/>
            </a:pPr>
            <a:r>
              <a:rPr lang="en-AU" sz="1500" dirty="0"/>
              <a:t>f</a:t>
            </a:r>
            <a:r>
              <a:rPr lang="en-AU" sz="1500" dirty="0" smtClean="0"/>
              <a:t>ocus on the caller</a:t>
            </a:r>
          </a:p>
          <a:p>
            <a:pPr marL="804863" lvl="3">
              <a:spcBef>
                <a:spcPts val="0"/>
              </a:spcBef>
              <a:buFont typeface="Arial" panose="020B0604020202020204" pitchFamily="34" charset="0"/>
              <a:buChar char="•"/>
            </a:pPr>
            <a:r>
              <a:rPr lang="en-AU" sz="1500" dirty="0"/>
              <a:t>e</a:t>
            </a:r>
            <a:r>
              <a:rPr lang="en-AU" sz="1500" dirty="0" smtClean="0"/>
              <a:t>nsure confidentiality</a:t>
            </a:r>
          </a:p>
          <a:p>
            <a:pPr marL="804863" lvl="3">
              <a:spcBef>
                <a:spcPts val="0"/>
              </a:spcBef>
              <a:buFont typeface="Arial" panose="020B0604020202020204" pitchFamily="34" charset="0"/>
              <a:buChar char="•"/>
            </a:pPr>
            <a:r>
              <a:rPr lang="en-AU" sz="1500" dirty="0"/>
              <a:t>t</a:t>
            </a:r>
            <a:r>
              <a:rPr lang="en-AU" sz="1500" dirty="0" smtClean="0"/>
              <a:t>ake accurate messages</a:t>
            </a:r>
          </a:p>
          <a:p>
            <a:pPr marL="804863" lvl="3">
              <a:spcBef>
                <a:spcPts val="0"/>
              </a:spcBef>
              <a:buFont typeface="Arial" panose="020B0604020202020204" pitchFamily="34" charset="0"/>
              <a:buChar char="•"/>
            </a:pPr>
            <a:r>
              <a:rPr lang="en-AU" sz="1500" dirty="0"/>
              <a:t>s</a:t>
            </a:r>
            <a:r>
              <a:rPr lang="en-AU" sz="1500" dirty="0" smtClean="0"/>
              <a:t>eek assistance</a:t>
            </a:r>
          </a:p>
          <a:p>
            <a:pPr marL="447675" indent="-180975">
              <a:spcBef>
                <a:spcPts val="0"/>
              </a:spcBef>
              <a:buFont typeface="Arial" panose="020B0604020202020204" pitchFamily="34" charset="0"/>
              <a:buChar char="•"/>
            </a:pPr>
            <a:endParaRPr lang="en-AU" sz="1500" dirty="0">
              <a:latin typeface="+mn-lt"/>
            </a:endParaRPr>
          </a:p>
          <a:p>
            <a:pPr marL="447675" indent="-180975">
              <a:spcBef>
                <a:spcPts val="0"/>
              </a:spcBef>
              <a:buFont typeface="Arial" panose="020B0604020202020204" pitchFamily="34" charset="0"/>
              <a:buChar char="•"/>
            </a:pPr>
            <a:r>
              <a:rPr lang="en-AU" sz="1500" dirty="0" smtClean="0">
                <a:latin typeface="+mn-lt"/>
              </a:rPr>
              <a:t>Thank the caller</a:t>
            </a:r>
          </a:p>
        </p:txBody>
      </p:sp>
      <p:sp>
        <p:nvSpPr>
          <p:cNvPr id="4" name="Date Placeholder 3"/>
          <p:cNvSpPr>
            <a:spLocks noGrp="1"/>
          </p:cNvSpPr>
          <p:nvPr>
            <p:ph type="dt" sz="half" idx="10"/>
          </p:nvPr>
        </p:nvSpPr>
        <p:spPr>
          <a:xfrm>
            <a:off x="7956376" y="4749626"/>
            <a:ext cx="792088" cy="273844"/>
          </a:xfrm>
        </p:spPr>
        <p:txBody>
          <a:bodyPr/>
          <a:lstStyle/>
          <a:p>
            <a:fld id="{175A74B6-5D88-4584-B93E-3EF0CD965A12}" type="datetime2">
              <a:rPr lang="en-US" smtClean="0"/>
              <a:t>Sunday, November 19, 2017</a:t>
            </a:fld>
            <a:endParaRPr lang="en-AU" dirty="0"/>
          </a:p>
        </p:txBody>
      </p:sp>
      <p:pic>
        <p:nvPicPr>
          <p:cNvPr id="7" name="ODR9CN0.jpg"/>
          <p:cNvPicPr>
            <a:picLocks noChangeAspect="1"/>
          </p:cNvPicPr>
          <p:nvPr/>
        </p:nvPicPr>
        <p:blipFill rotWithShape="1">
          <a:blip r:embed="rId3">
            <a:extLst/>
          </a:blip>
          <a:srcRect l="37496" r="10309"/>
          <a:stretch/>
        </p:blipFill>
        <p:spPr>
          <a:xfrm>
            <a:off x="4524308" y="1051024"/>
            <a:ext cx="4080140" cy="3698602"/>
          </a:xfrm>
          <a:prstGeom prst="rect">
            <a:avLst/>
          </a:prstGeom>
          <a:ln w="12700">
            <a:miter lim="400000"/>
          </a:ln>
        </p:spPr>
      </p:pic>
    </p:spTree>
    <p:extLst>
      <p:ext uri="{BB962C8B-B14F-4D97-AF65-F5344CB8AC3E}">
        <p14:creationId xmlns:p14="http://schemas.microsoft.com/office/powerpoint/2010/main" val="1144227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First impressions are important</a:t>
            </a:r>
            <a:endParaRPr lang="en-AU" dirty="0"/>
          </a:p>
        </p:txBody>
      </p:sp>
      <p:sp>
        <p:nvSpPr>
          <p:cNvPr id="5" name="Footer Placeholder 4"/>
          <p:cNvSpPr>
            <a:spLocks noGrp="1"/>
          </p:cNvSpPr>
          <p:nvPr>
            <p:ph type="ftr" sz="quarter" idx="11"/>
          </p:nvPr>
        </p:nvSpPr>
        <p:spPr>
          <a:xfrm>
            <a:off x="395536" y="4749626"/>
            <a:ext cx="6768752" cy="273844"/>
          </a:xfrm>
        </p:spPr>
        <p:txBody>
          <a:bodyPr/>
          <a:lstStyle/>
          <a:p>
            <a:r>
              <a:rPr lang="en-AU" dirty="0" smtClean="0"/>
              <a:t>© NSW Department of Education | Leadership &amp; High Performance Directorate | ESA | V1.0 | 1.1(b) Telephone Communication - Telephone Communication</a:t>
            </a:r>
            <a:endParaRPr lang="en-AU" dirty="0"/>
          </a:p>
        </p:txBody>
      </p:sp>
      <p:sp>
        <p:nvSpPr>
          <p:cNvPr id="6" name="Slide Number Placeholder 5"/>
          <p:cNvSpPr>
            <a:spLocks noGrp="1"/>
          </p:cNvSpPr>
          <p:nvPr>
            <p:ph type="sldNum" sz="quarter" idx="12"/>
          </p:nvPr>
        </p:nvSpPr>
        <p:spPr>
          <a:xfrm>
            <a:off x="6516216" y="4749626"/>
            <a:ext cx="1512168" cy="273844"/>
          </a:xfrm>
        </p:spPr>
        <p:txBody>
          <a:bodyPr/>
          <a:lstStyle/>
          <a:p>
            <a:r>
              <a:rPr lang="en-AU" dirty="0" smtClean="0"/>
              <a:t>Page </a:t>
            </a:r>
            <a:fld id="{4A2A1DA9-8CAF-4BCA-B496-545B076AED2D}" type="slidenum">
              <a:rPr lang="en-AU" smtClean="0"/>
              <a:pPr/>
              <a:t>12</a:t>
            </a:fld>
            <a:endParaRPr lang="en-AU" dirty="0"/>
          </a:p>
        </p:txBody>
      </p:sp>
      <p:sp>
        <p:nvSpPr>
          <p:cNvPr id="4" name="Date Placeholder 3"/>
          <p:cNvSpPr>
            <a:spLocks noGrp="1"/>
          </p:cNvSpPr>
          <p:nvPr>
            <p:ph type="dt" sz="half" idx="10"/>
          </p:nvPr>
        </p:nvSpPr>
        <p:spPr>
          <a:xfrm>
            <a:off x="7884368" y="4749626"/>
            <a:ext cx="792088" cy="273844"/>
          </a:xfrm>
        </p:spPr>
        <p:txBody>
          <a:bodyPr/>
          <a:lstStyle/>
          <a:p>
            <a:r>
              <a:rPr lang="en-US" smtClean="0"/>
              <a:t>December 2016</a:t>
            </a:r>
            <a:endParaRPr lang="en-AU" dirty="0"/>
          </a:p>
        </p:txBody>
      </p:sp>
      <p:pic>
        <p:nvPicPr>
          <p:cNvPr id="7" name="Screen Shot 2016-10-13 at 8.30.54 am.png"/>
          <p:cNvPicPr>
            <a:picLocks noChangeAspect="1"/>
          </p:cNvPicPr>
          <p:nvPr/>
        </p:nvPicPr>
        <p:blipFill>
          <a:blip r:embed="rId3">
            <a:extLst/>
          </a:blip>
          <a:srcRect l="4834" r="14743"/>
          <a:stretch>
            <a:fillRect/>
          </a:stretch>
        </p:blipFill>
        <p:spPr>
          <a:xfrm>
            <a:off x="548358" y="1059582"/>
            <a:ext cx="2151434" cy="3583998"/>
          </a:xfrm>
          <a:prstGeom prst="rect">
            <a:avLst/>
          </a:prstGeom>
          <a:ln w="12700">
            <a:miter lim="400000"/>
          </a:ln>
        </p:spPr>
      </p:pic>
      <p:pic>
        <p:nvPicPr>
          <p:cNvPr id="8" name="Screen Shot 2016-10-13 at 8.25.24 am.png"/>
          <p:cNvPicPr>
            <a:picLocks noChangeAspect="1"/>
          </p:cNvPicPr>
          <p:nvPr/>
        </p:nvPicPr>
        <p:blipFill>
          <a:blip r:embed="rId4">
            <a:extLst/>
          </a:blip>
          <a:stretch>
            <a:fillRect/>
          </a:stretch>
        </p:blipFill>
        <p:spPr>
          <a:xfrm>
            <a:off x="2699792" y="1059582"/>
            <a:ext cx="2736304" cy="1788883"/>
          </a:xfrm>
          <a:prstGeom prst="rect">
            <a:avLst/>
          </a:prstGeom>
          <a:ln w="12700">
            <a:miter lim="400000"/>
          </a:ln>
        </p:spPr>
      </p:pic>
      <p:pic>
        <p:nvPicPr>
          <p:cNvPr id="9" name="Screen Shot 2016-10-13 at 8.29.08 am.png"/>
          <p:cNvPicPr>
            <a:picLocks noChangeAspect="1"/>
          </p:cNvPicPr>
          <p:nvPr/>
        </p:nvPicPr>
        <p:blipFill>
          <a:blip r:embed="rId5">
            <a:extLst/>
          </a:blip>
          <a:stretch>
            <a:fillRect/>
          </a:stretch>
        </p:blipFill>
        <p:spPr>
          <a:xfrm>
            <a:off x="2699792" y="2848465"/>
            <a:ext cx="2736304" cy="1795115"/>
          </a:xfrm>
          <a:prstGeom prst="rect">
            <a:avLst/>
          </a:prstGeom>
          <a:ln w="12700">
            <a:miter lim="400000"/>
          </a:ln>
        </p:spPr>
      </p:pic>
      <p:pic>
        <p:nvPicPr>
          <p:cNvPr id="10" name="Screen Shot 2016-10-13 at 8.16.39 am.png"/>
          <p:cNvPicPr>
            <a:picLocks noChangeAspect="1"/>
          </p:cNvPicPr>
          <p:nvPr/>
        </p:nvPicPr>
        <p:blipFill>
          <a:blip r:embed="rId6">
            <a:extLst/>
          </a:blip>
          <a:stretch>
            <a:fillRect/>
          </a:stretch>
        </p:blipFill>
        <p:spPr>
          <a:xfrm>
            <a:off x="5482380" y="1164475"/>
            <a:ext cx="2401988" cy="1656184"/>
          </a:xfrm>
          <a:prstGeom prst="rect">
            <a:avLst/>
          </a:prstGeom>
          <a:ln w="12700">
            <a:miter lim="400000"/>
          </a:ln>
        </p:spPr>
      </p:pic>
      <p:pic>
        <p:nvPicPr>
          <p:cNvPr id="11" name="Screen Shot 2016-10-13 at 8.34.48 am.png"/>
          <p:cNvPicPr>
            <a:picLocks noChangeAspect="1"/>
          </p:cNvPicPr>
          <p:nvPr/>
        </p:nvPicPr>
        <p:blipFill>
          <a:blip r:embed="rId7">
            <a:extLst/>
          </a:blip>
          <a:srcRect b="15409"/>
          <a:stretch>
            <a:fillRect/>
          </a:stretch>
        </p:blipFill>
        <p:spPr>
          <a:xfrm>
            <a:off x="5461022" y="2848465"/>
            <a:ext cx="2351338" cy="1795115"/>
          </a:xfrm>
          <a:prstGeom prst="rect">
            <a:avLst/>
          </a:prstGeom>
          <a:ln w="12700">
            <a:miter lim="400000"/>
          </a:ln>
        </p:spPr>
      </p:pic>
    </p:spTree>
    <p:extLst>
      <p:ext uri="{BB962C8B-B14F-4D97-AF65-F5344CB8AC3E}">
        <p14:creationId xmlns:p14="http://schemas.microsoft.com/office/powerpoint/2010/main" val="2356902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Date Placeholder 2"/>
          <p:cNvSpPr>
            <a:spLocks noGrp="1"/>
          </p:cNvSpPr>
          <p:nvPr>
            <p:ph type="dt" sz="half" idx="10"/>
          </p:nvPr>
        </p:nvSpPr>
        <p:spPr/>
        <p:txBody>
          <a:bodyPr/>
          <a:lstStyle/>
          <a:p>
            <a:fld id="{E4193369-5DD5-4F0F-9235-E24ECBB1AEF2}" type="datetime2">
              <a:rPr lang="en-US" smtClean="0"/>
              <a:t>Sunday, November 19, 2017</a:t>
            </a:fld>
            <a:endParaRPr lang="en-AU"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956"/>
          <a:stretch/>
        </p:blipFill>
        <p:spPr bwMode="auto">
          <a:xfrm>
            <a:off x="1902" y="0"/>
            <a:ext cx="9484425" cy="4749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793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1.1. Oral communication – telephone </a:t>
            </a:r>
            <a:endParaRPr lang="en-AU" dirty="0"/>
          </a:p>
        </p:txBody>
      </p:sp>
      <p:sp>
        <p:nvSpPr>
          <p:cNvPr id="3" name="Date Placeholder 2"/>
          <p:cNvSpPr>
            <a:spLocks noGrp="1"/>
          </p:cNvSpPr>
          <p:nvPr>
            <p:ph type="dt" sz="half" idx="10"/>
          </p:nvPr>
        </p:nvSpPr>
        <p:spPr/>
        <p:txBody>
          <a:bodyPr/>
          <a:lstStyle/>
          <a:p>
            <a:fld id="{31357DBB-AE41-4F2E-82B1-2D6CEB86D2AB}" type="datetime2">
              <a:rPr lang="en-US" smtClean="0"/>
              <a:t>Sunday, November 19, 2017</a:t>
            </a:fld>
            <a:endParaRPr lang="en-AU" dirty="0"/>
          </a:p>
        </p:txBody>
      </p:sp>
      <p:sp>
        <p:nvSpPr>
          <p:cNvPr id="5" name="Rectangle 4"/>
          <p:cNvSpPr/>
          <p:nvPr/>
        </p:nvSpPr>
        <p:spPr>
          <a:xfrm>
            <a:off x="1766739" y="2571750"/>
            <a:ext cx="2089033" cy="369332"/>
          </a:xfrm>
          <a:prstGeom prst="rect">
            <a:avLst/>
          </a:prstGeom>
        </p:spPr>
        <p:txBody>
          <a:bodyPr wrap="none">
            <a:spAutoFit/>
          </a:bodyPr>
          <a:lstStyle/>
          <a:p>
            <a:r>
              <a:rPr lang="en-AU" u="sng" dirty="0">
                <a:solidFill>
                  <a:srgbClr val="0000FF"/>
                </a:solidFill>
                <a:latin typeface="Times New Roman" panose="02020603050405020304" pitchFamily="18" charset="0"/>
                <a:ea typeface="Calibri" panose="020F0502020204030204" pitchFamily="34" charset="0"/>
                <a:hlinkClick r:id="rId3"/>
              </a:rPr>
              <a:t>http://bit.ly/2sjTTvZ</a:t>
            </a:r>
            <a:endParaRPr lang="en-AU" dirty="0"/>
          </a:p>
        </p:txBody>
      </p:sp>
      <p:sp>
        <p:nvSpPr>
          <p:cNvPr id="7" name="TextBox 6"/>
          <p:cNvSpPr txBox="1"/>
          <p:nvPr/>
        </p:nvSpPr>
        <p:spPr>
          <a:xfrm>
            <a:off x="395536" y="1275606"/>
            <a:ext cx="5400600" cy="646331"/>
          </a:xfrm>
          <a:prstGeom prst="rect">
            <a:avLst/>
          </a:prstGeom>
          <a:noFill/>
        </p:spPr>
        <p:txBody>
          <a:bodyPr wrap="square" rtlCol="0">
            <a:spAutoFit/>
          </a:bodyPr>
          <a:lstStyle/>
          <a:p>
            <a:r>
              <a:rPr lang="en-AU" dirty="0" smtClean="0"/>
              <a:t>I can show you an example of the e-learning module </a:t>
            </a:r>
            <a:endParaRPr lang="en-AU" dirty="0"/>
          </a:p>
        </p:txBody>
      </p:sp>
    </p:spTree>
    <p:extLst>
      <p:ext uri="{BB962C8B-B14F-4D97-AF65-F5344CB8AC3E}">
        <p14:creationId xmlns:p14="http://schemas.microsoft.com/office/powerpoint/2010/main" val="4051854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7494"/>
            <a:ext cx="6336704" cy="709587"/>
          </a:xfrm>
        </p:spPr>
        <p:txBody>
          <a:bodyPr/>
          <a:lstStyle/>
          <a:p>
            <a:r>
              <a:rPr lang="en-AU" dirty="0" smtClean="0"/>
              <a:t>Coaching and mentoring program</a:t>
            </a:r>
            <a:endParaRPr lang="en-AU" dirty="0"/>
          </a:p>
        </p:txBody>
      </p:sp>
      <p:sp>
        <p:nvSpPr>
          <p:cNvPr id="4" name="Date Placeholder 3"/>
          <p:cNvSpPr>
            <a:spLocks noGrp="1"/>
          </p:cNvSpPr>
          <p:nvPr>
            <p:ph type="dt" sz="half" idx="10"/>
          </p:nvPr>
        </p:nvSpPr>
        <p:spPr/>
        <p:txBody>
          <a:bodyPr/>
          <a:lstStyle/>
          <a:p>
            <a:fld id="{23351248-51DC-4DDF-B823-75E2B0E7D2DD}" type="datetime2">
              <a:rPr lang="en-US" smtClean="0"/>
              <a:t>Sunday, November 19, 2017</a:t>
            </a:fld>
            <a:endParaRPr lang="en-AU" dirty="0"/>
          </a:p>
        </p:txBody>
      </p:sp>
      <p:sp>
        <p:nvSpPr>
          <p:cNvPr id="7" name="AutoShape 2" descr="Image result for coaching and mentoring"/>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7172" name="Picture 4" descr="http://donnabarbisch.com/wp-content/uploads/2011/06/coach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91" y="1219247"/>
            <a:ext cx="4762500"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328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879" y="195485"/>
            <a:ext cx="6048672" cy="709587"/>
          </a:xfrm>
        </p:spPr>
        <p:txBody>
          <a:bodyPr/>
          <a:lstStyle/>
          <a:p>
            <a:r>
              <a:rPr lang="en-AU" dirty="0" smtClean="0"/>
              <a:t>The coaching and mentoring team</a:t>
            </a:r>
            <a:endParaRPr lang="en-AU" dirty="0"/>
          </a:p>
        </p:txBody>
      </p:sp>
      <p:sp>
        <p:nvSpPr>
          <p:cNvPr id="4" name="Date Placeholder 3"/>
          <p:cNvSpPr>
            <a:spLocks noGrp="1"/>
          </p:cNvSpPr>
          <p:nvPr>
            <p:ph type="dt" sz="half" idx="10"/>
          </p:nvPr>
        </p:nvSpPr>
        <p:spPr/>
        <p:txBody>
          <a:bodyPr/>
          <a:lstStyle/>
          <a:p>
            <a:fld id="{C4EB17B6-B343-46AF-803F-3A7F3598DA52}" type="datetime2">
              <a:rPr lang="en-US" smtClean="0">
                <a:solidFill>
                  <a:prstClr val="white"/>
                </a:solidFill>
              </a:rPr>
              <a:t>Sunday, November 19, 2017</a:t>
            </a:fld>
            <a:endParaRPr lang="en-AU" dirty="0">
              <a:solidFill>
                <a:prstClr val="white"/>
              </a:solidFill>
            </a:endParaRPr>
          </a:p>
        </p:txBody>
      </p:sp>
      <p:graphicFrame>
        <p:nvGraphicFramePr>
          <p:cNvPr id="3" name="Diagram 2"/>
          <p:cNvGraphicFramePr/>
          <p:nvPr>
            <p:extLst>
              <p:ext uri="{D42A27DB-BD31-4B8C-83A1-F6EECF244321}">
                <p14:modId xmlns:p14="http://schemas.microsoft.com/office/powerpoint/2010/main" val="1439414708"/>
              </p:ext>
            </p:extLst>
          </p:nvPr>
        </p:nvGraphicFramePr>
        <p:xfrm>
          <a:off x="755576" y="905072"/>
          <a:ext cx="489654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3245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7494"/>
            <a:ext cx="6264696" cy="709587"/>
          </a:xfrm>
        </p:spPr>
        <p:txBody>
          <a:bodyPr/>
          <a:lstStyle/>
          <a:p>
            <a:r>
              <a:rPr lang="en-AU" dirty="0" smtClean="0"/>
              <a:t>  Tier 1</a:t>
            </a:r>
            <a:endParaRPr lang="en-AU" dirty="0"/>
          </a:p>
        </p:txBody>
      </p:sp>
      <p:sp>
        <p:nvSpPr>
          <p:cNvPr id="4" name="Date Placeholder 3"/>
          <p:cNvSpPr>
            <a:spLocks noGrp="1"/>
          </p:cNvSpPr>
          <p:nvPr>
            <p:ph type="dt" sz="half" idx="10"/>
          </p:nvPr>
        </p:nvSpPr>
        <p:spPr/>
        <p:txBody>
          <a:bodyPr/>
          <a:lstStyle/>
          <a:p>
            <a:fld id="{D512E0C2-C1E8-4F59-AD41-C00052EA454D}" type="datetime2">
              <a:rPr lang="en-US" smtClean="0"/>
              <a:t>Sunday, November 19, 2017</a:t>
            </a:fld>
            <a:endParaRPr lang="en-AU" dirty="0"/>
          </a:p>
        </p:txBody>
      </p:sp>
      <p:sp>
        <p:nvSpPr>
          <p:cNvPr id="7" name="Oval 6" descr="Decorative"/>
          <p:cNvSpPr/>
          <p:nvPr/>
        </p:nvSpPr>
        <p:spPr>
          <a:xfrm>
            <a:off x="1367644" y="1135161"/>
            <a:ext cx="3888432" cy="34563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smtClean="0"/>
          </a:p>
        </p:txBody>
      </p:sp>
      <p:sp>
        <p:nvSpPr>
          <p:cNvPr id="3" name="Content Placeholder 2"/>
          <p:cNvSpPr>
            <a:spLocks noGrp="1"/>
          </p:cNvSpPr>
          <p:nvPr>
            <p:ph idx="1"/>
          </p:nvPr>
        </p:nvSpPr>
        <p:spPr>
          <a:xfrm>
            <a:off x="1619672" y="1851670"/>
            <a:ext cx="3240360" cy="2520278"/>
          </a:xfrm>
        </p:spPr>
        <p:txBody>
          <a:bodyPr>
            <a:normAutofit/>
          </a:bodyPr>
          <a:lstStyle/>
          <a:p>
            <a:pPr algn="ctr">
              <a:lnSpc>
                <a:spcPct val="170000"/>
              </a:lnSpc>
            </a:pPr>
            <a:r>
              <a:rPr lang="en-AU" sz="1800" dirty="0" smtClean="0">
                <a:solidFill>
                  <a:schemeClr val="bg1"/>
                </a:solidFill>
              </a:rPr>
              <a:t>Intensive support provided over a period of six months to secondary SAMs who are new, relieving or acting in the SAM role</a:t>
            </a:r>
            <a:endParaRPr lang="en-AU" sz="1800" dirty="0">
              <a:solidFill>
                <a:schemeClr val="bg1"/>
              </a:solidFill>
            </a:endParaRPr>
          </a:p>
        </p:txBody>
      </p:sp>
    </p:spTree>
    <p:extLst>
      <p:ext uri="{BB962C8B-B14F-4D97-AF65-F5344CB8AC3E}">
        <p14:creationId xmlns:p14="http://schemas.microsoft.com/office/powerpoint/2010/main" val="4241164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Tier 2</a:t>
            </a:r>
            <a:endParaRPr lang="en-AU" dirty="0"/>
          </a:p>
        </p:txBody>
      </p:sp>
      <p:sp>
        <p:nvSpPr>
          <p:cNvPr id="4" name="Date Placeholder 3"/>
          <p:cNvSpPr>
            <a:spLocks noGrp="1"/>
          </p:cNvSpPr>
          <p:nvPr>
            <p:ph type="dt" sz="half" idx="10"/>
          </p:nvPr>
        </p:nvSpPr>
        <p:spPr/>
        <p:txBody>
          <a:bodyPr/>
          <a:lstStyle/>
          <a:p>
            <a:fld id="{181939D4-5EEB-49B2-ABEB-570CB6936097}" type="datetime2">
              <a:rPr lang="en-US" smtClean="0"/>
              <a:t>Sunday, November 19, 2017</a:t>
            </a:fld>
            <a:endParaRPr lang="en-AU" dirty="0"/>
          </a:p>
        </p:txBody>
      </p:sp>
      <p:sp>
        <p:nvSpPr>
          <p:cNvPr id="7" name="Oval 6" descr="Decorative"/>
          <p:cNvSpPr/>
          <p:nvPr/>
        </p:nvSpPr>
        <p:spPr>
          <a:xfrm>
            <a:off x="1216414" y="1131589"/>
            <a:ext cx="3888432" cy="34563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smtClean="0"/>
          </a:p>
        </p:txBody>
      </p:sp>
      <p:sp>
        <p:nvSpPr>
          <p:cNvPr id="3" name="Content Placeholder 2"/>
          <p:cNvSpPr>
            <a:spLocks noGrp="1"/>
          </p:cNvSpPr>
          <p:nvPr>
            <p:ph idx="1"/>
          </p:nvPr>
        </p:nvSpPr>
        <p:spPr>
          <a:xfrm>
            <a:off x="1547664" y="1491630"/>
            <a:ext cx="3271564" cy="2952328"/>
          </a:xfrm>
        </p:spPr>
        <p:txBody>
          <a:bodyPr>
            <a:normAutofit fontScale="25000" lnSpcReduction="20000"/>
          </a:bodyPr>
          <a:lstStyle/>
          <a:p>
            <a:pPr algn="ctr">
              <a:lnSpc>
                <a:spcPct val="170000"/>
              </a:lnSpc>
              <a:spcBef>
                <a:spcPts val="600"/>
              </a:spcBef>
            </a:pPr>
            <a:r>
              <a:rPr lang="en-AU" sz="7200" dirty="0" smtClean="0">
                <a:solidFill>
                  <a:schemeClr val="bg1"/>
                </a:solidFill>
                <a:latin typeface="+mn-lt"/>
              </a:rPr>
              <a:t>Moderate support provided over a period of twelve months to SAMs who have completed the Tier 1 level and experienced SAMs who are new to working in a secondary context</a:t>
            </a:r>
          </a:p>
          <a:p>
            <a:pPr algn="ctr"/>
            <a:endParaRPr lang="en-AU" sz="1800" dirty="0"/>
          </a:p>
          <a:p>
            <a:pPr algn="ctr"/>
            <a:endParaRPr lang="en-AU" sz="1800" dirty="0" smtClean="0"/>
          </a:p>
          <a:p>
            <a:pPr algn="ctr"/>
            <a:endParaRPr lang="en-AU" sz="1800" dirty="0"/>
          </a:p>
        </p:txBody>
      </p:sp>
    </p:spTree>
    <p:extLst>
      <p:ext uri="{BB962C8B-B14F-4D97-AF65-F5344CB8AC3E}">
        <p14:creationId xmlns:p14="http://schemas.microsoft.com/office/powerpoint/2010/main" val="69667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Tier 3</a:t>
            </a:r>
            <a:endParaRPr lang="en-AU" dirty="0"/>
          </a:p>
        </p:txBody>
      </p:sp>
      <p:sp>
        <p:nvSpPr>
          <p:cNvPr id="4" name="Date Placeholder 3"/>
          <p:cNvSpPr>
            <a:spLocks noGrp="1"/>
          </p:cNvSpPr>
          <p:nvPr>
            <p:ph type="dt" sz="half" idx="10"/>
          </p:nvPr>
        </p:nvSpPr>
        <p:spPr/>
        <p:txBody>
          <a:bodyPr/>
          <a:lstStyle/>
          <a:p>
            <a:fld id="{861783A6-2700-4B04-B08F-9977573C6847}" type="datetime2">
              <a:rPr lang="en-US" smtClean="0"/>
              <a:t>Sunday, November 19, 2017</a:t>
            </a:fld>
            <a:endParaRPr lang="en-AU" dirty="0"/>
          </a:p>
        </p:txBody>
      </p:sp>
      <p:sp>
        <p:nvSpPr>
          <p:cNvPr id="7" name="Oval 6" descr="Decorative"/>
          <p:cNvSpPr/>
          <p:nvPr/>
        </p:nvSpPr>
        <p:spPr>
          <a:xfrm>
            <a:off x="1259632" y="1135161"/>
            <a:ext cx="3888432" cy="34563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smtClean="0"/>
          </a:p>
        </p:txBody>
      </p:sp>
      <p:sp>
        <p:nvSpPr>
          <p:cNvPr id="3" name="Content Placeholder 2"/>
          <p:cNvSpPr>
            <a:spLocks noGrp="1"/>
          </p:cNvSpPr>
          <p:nvPr>
            <p:ph idx="1"/>
          </p:nvPr>
        </p:nvSpPr>
        <p:spPr>
          <a:xfrm>
            <a:off x="1487872" y="1995686"/>
            <a:ext cx="3431951" cy="2053250"/>
          </a:xfrm>
        </p:spPr>
        <p:txBody>
          <a:bodyPr>
            <a:normAutofit/>
          </a:bodyPr>
          <a:lstStyle/>
          <a:p>
            <a:pPr algn="ctr">
              <a:lnSpc>
                <a:spcPct val="150000"/>
              </a:lnSpc>
            </a:pPr>
            <a:r>
              <a:rPr lang="en-AU" sz="1800" dirty="0" smtClean="0">
                <a:solidFill>
                  <a:schemeClr val="bg1"/>
                </a:solidFill>
              </a:rPr>
              <a:t>Development and support provided to all experienced and aspiring SAMs</a:t>
            </a:r>
            <a:endParaRPr lang="en-AU" sz="1800" dirty="0">
              <a:solidFill>
                <a:schemeClr val="bg1"/>
              </a:solidFill>
            </a:endParaRPr>
          </a:p>
        </p:txBody>
      </p:sp>
    </p:spTree>
    <p:extLst>
      <p:ext uri="{BB962C8B-B14F-4D97-AF65-F5344CB8AC3E}">
        <p14:creationId xmlns:p14="http://schemas.microsoft.com/office/powerpoint/2010/main" val="1844358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37593" y="1416361"/>
            <a:ext cx="5519440" cy="3364071"/>
          </a:xfrm>
        </p:spPr>
        <p:txBody>
          <a:bodyPr>
            <a:normAutofit/>
          </a:bodyPr>
          <a:lstStyle/>
          <a:p>
            <a:pPr marL="357188" lvl="4" indent="0">
              <a:buNone/>
            </a:pPr>
            <a:endParaRPr lang="en-AU" sz="1700" dirty="0" smtClean="0"/>
          </a:p>
          <a:p>
            <a:pPr marL="357188" lvl="4" indent="0">
              <a:buNone/>
            </a:pPr>
            <a:r>
              <a:rPr lang="en-AU" sz="1700" dirty="0" smtClean="0"/>
              <a:t>The three elements of the ESA strategy are:</a:t>
            </a:r>
          </a:p>
          <a:p>
            <a:pPr marL="357188" lvl="4" indent="0">
              <a:buNone/>
            </a:pPr>
            <a:endParaRPr lang="en-AU" sz="1700" dirty="0" smtClean="0"/>
          </a:p>
          <a:p>
            <a:pPr lvl="4">
              <a:buFont typeface="Arial" panose="020B0604020202020204" pitchFamily="34" charset="0"/>
              <a:buChar char="•"/>
            </a:pPr>
            <a:r>
              <a:rPr lang="en-AU" sz="1700" dirty="0"/>
              <a:t>f</a:t>
            </a:r>
            <a:r>
              <a:rPr lang="en-AU" sz="1700" dirty="0" smtClean="0"/>
              <a:t>ramework</a:t>
            </a:r>
          </a:p>
          <a:p>
            <a:pPr marL="357188" lvl="4" indent="0">
              <a:buNone/>
            </a:pPr>
            <a:endParaRPr lang="en-AU" sz="1700" dirty="0" smtClean="0"/>
          </a:p>
          <a:p>
            <a:pPr lvl="4">
              <a:buFont typeface="Arial" panose="020B0604020202020204" pitchFamily="34" charset="0"/>
              <a:buChar char="•"/>
            </a:pPr>
            <a:r>
              <a:rPr lang="en-AU" sz="1700" dirty="0" smtClean="0"/>
              <a:t>online resources</a:t>
            </a:r>
          </a:p>
          <a:p>
            <a:pPr marL="357188" lvl="4" indent="0">
              <a:buNone/>
            </a:pPr>
            <a:endParaRPr lang="en-AU" sz="1700" dirty="0" smtClean="0"/>
          </a:p>
          <a:p>
            <a:pPr lvl="4">
              <a:buFont typeface="Arial" panose="020B0604020202020204" pitchFamily="34" charset="0"/>
              <a:buChar char="•"/>
            </a:pPr>
            <a:r>
              <a:rPr lang="en-AU" sz="1700" dirty="0" smtClean="0"/>
              <a:t>coaching and mentoring</a:t>
            </a:r>
          </a:p>
          <a:p>
            <a:pPr marL="357188" lvl="4" indent="0">
              <a:buNone/>
            </a:pPr>
            <a:endParaRPr lang="en-AU" sz="1700" dirty="0" smtClean="0"/>
          </a:p>
        </p:txBody>
      </p:sp>
      <p:sp>
        <p:nvSpPr>
          <p:cNvPr id="40" name="Title 1"/>
          <p:cNvSpPr>
            <a:spLocks noGrp="1"/>
          </p:cNvSpPr>
          <p:nvPr>
            <p:ph type="title"/>
          </p:nvPr>
        </p:nvSpPr>
        <p:spPr>
          <a:xfrm>
            <a:off x="395536" y="209865"/>
            <a:ext cx="5904656" cy="709587"/>
          </a:xfrm>
          <a:solidFill>
            <a:schemeClr val="bg1"/>
          </a:solidFill>
        </p:spPr>
        <p:txBody>
          <a:bodyPr/>
          <a:lstStyle/>
          <a:p>
            <a:r>
              <a:rPr lang="en-AU" sz="1600" dirty="0" smtClean="0">
                <a:latin typeface="+mn-lt"/>
              </a:rPr>
              <a:t/>
            </a:r>
            <a:br>
              <a:rPr lang="en-AU" sz="1600" dirty="0" smtClean="0">
                <a:latin typeface="+mn-lt"/>
              </a:rPr>
            </a:br>
            <a:r>
              <a:rPr lang="en-AU" sz="1800" dirty="0" smtClean="0">
                <a:latin typeface="+mn-lt"/>
              </a:rPr>
              <a:t>Excellence in school administration (ESA) strategy</a:t>
            </a:r>
            <a:endParaRPr lang="en-AU" sz="1800" dirty="0">
              <a:latin typeface="+mn-lt"/>
            </a:endParaRPr>
          </a:p>
        </p:txBody>
      </p:sp>
      <p:sp>
        <p:nvSpPr>
          <p:cNvPr id="3" name="Date Placeholder 2"/>
          <p:cNvSpPr>
            <a:spLocks noGrp="1"/>
          </p:cNvSpPr>
          <p:nvPr>
            <p:ph type="dt" sz="half" idx="10"/>
          </p:nvPr>
        </p:nvSpPr>
        <p:spPr/>
        <p:txBody>
          <a:bodyPr/>
          <a:lstStyle/>
          <a:p>
            <a:fld id="{9549FFCB-575F-4C9B-9555-CD260117B966}" type="datetime2">
              <a:rPr lang="en-US" smtClean="0"/>
              <a:t>Sunday, November 19, 2017</a:t>
            </a:fld>
            <a:endParaRPr lang="en-AU" dirty="0"/>
          </a:p>
        </p:txBody>
      </p:sp>
    </p:spTree>
    <p:extLst>
      <p:ext uri="{BB962C8B-B14F-4D97-AF65-F5344CB8AC3E}">
        <p14:creationId xmlns:p14="http://schemas.microsoft.com/office/powerpoint/2010/main" val="3637256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14313" indent="-214313">
              <a:lnSpc>
                <a:spcPct val="150000"/>
              </a:lnSpc>
              <a:spcAft>
                <a:spcPts val="450"/>
              </a:spcAft>
              <a:buFont typeface="Arial" panose="020B0604020202020204" pitchFamily="34" charset="0"/>
              <a:buChar char="•"/>
            </a:pPr>
            <a:endParaRPr lang="en-AU" sz="1350" dirty="0"/>
          </a:p>
          <a:p>
            <a:pPr>
              <a:lnSpc>
                <a:spcPct val="150000"/>
              </a:lnSpc>
              <a:spcAft>
                <a:spcPts val="450"/>
              </a:spcAft>
            </a:pPr>
            <a:endParaRPr lang="en-AU" sz="1350" dirty="0"/>
          </a:p>
          <a:p>
            <a:endParaRPr lang="en-AU" dirty="0" smtClean="0"/>
          </a:p>
        </p:txBody>
      </p:sp>
      <p:pic>
        <p:nvPicPr>
          <p:cNvPr id="13" name="paper.png"/>
          <p:cNvPicPr>
            <a:picLocks/>
          </p:cNvPicPr>
          <p:nvPr/>
        </p:nvPicPr>
        <p:blipFill>
          <a:blip r:embed="rId3">
            <a:extLst/>
          </a:blip>
          <a:stretch>
            <a:fillRect/>
          </a:stretch>
        </p:blipFill>
        <p:spPr>
          <a:xfrm>
            <a:off x="712666" y="1563639"/>
            <a:ext cx="5184576" cy="2448272"/>
          </a:xfrm>
          <a:prstGeom prst="rect">
            <a:avLst/>
          </a:prstGeom>
          <a:ln w="12700">
            <a:miter lim="400000"/>
          </a:ln>
        </p:spPr>
      </p:pic>
      <p:sp>
        <p:nvSpPr>
          <p:cNvPr id="2" name="Title 1"/>
          <p:cNvSpPr>
            <a:spLocks noGrp="1"/>
          </p:cNvSpPr>
          <p:nvPr>
            <p:ph type="title"/>
          </p:nvPr>
        </p:nvSpPr>
        <p:spPr>
          <a:xfrm>
            <a:off x="918822" y="2172232"/>
            <a:ext cx="4426037" cy="709587"/>
          </a:xfrm>
        </p:spPr>
        <p:txBody>
          <a:bodyPr/>
          <a:lstStyle/>
          <a:p>
            <a:pPr algn="ctr"/>
            <a:r>
              <a:rPr lang="en-AU" cap="none" dirty="0" smtClean="0">
                <a:solidFill>
                  <a:schemeClr val="tx1"/>
                </a:solidFill>
              </a:rPr>
              <a:t>Coaching and mentoring program</a:t>
            </a:r>
            <a:endParaRPr lang="en-AU" cap="none" dirty="0">
              <a:solidFill>
                <a:schemeClr val="tx1"/>
              </a:solidFill>
            </a:endParaRPr>
          </a:p>
        </p:txBody>
      </p:sp>
      <p:sp>
        <p:nvSpPr>
          <p:cNvPr id="15" name="TextBox 14"/>
          <p:cNvSpPr txBox="1"/>
          <p:nvPr/>
        </p:nvSpPr>
        <p:spPr>
          <a:xfrm>
            <a:off x="192832" y="583126"/>
            <a:ext cx="6624736" cy="430887"/>
          </a:xfrm>
          <a:prstGeom prst="rect">
            <a:avLst/>
          </a:prstGeom>
          <a:noFill/>
        </p:spPr>
        <p:txBody>
          <a:bodyPr wrap="square" rtlCol="0">
            <a:spAutoFit/>
          </a:bodyPr>
          <a:lstStyle/>
          <a:p>
            <a:r>
              <a:rPr lang="en-AU" sz="2200" dirty="0" smtClean="0"/>
              <a:t>EXCELLENCE IN SCHOOL ADMINISTRATION </a:t>
            </a:r>
            <a:endParaRPr lang="en-AU" sz="2200" dirty="0"/>
          </a:p>
        </p:txBody>
      </p:sp>
      <p:sp>
        <p:nvSpPr>
          <p:cNvPr id="16" name="Date Placeholder 15"/>
          <p:cNvSpPr>
            <a:spLocks noGrp="1"/>
          </p:cNvSpPr>
          <p:nvPr>
            <p:ph type="dt" sz="half" idx="10"/>
          </p:nvPr>
        </p:nvSpPr>
        <p:spPr/>
        <p:txBody>
          <a:bodyPr/>
          <a:lstStyle/>
          <a:p>
            <a:fld id="{E1BC5CED-798E-4F0A-8262-E30400C5447E}" type="datetime2">
              <a:rPr lang="en-US" smtClean="0"/>
              <a:t>Sunday, November 19, 2017</a:t>
            </a:fld>
            <a:endParaRPr lang="en-AU" dirty="0"/>
          </a:p>
        </p:txBody>
      </p:sp>
    </p:spTree>
    <p:extLst>
      <p:ext uri="{BB962C8B-B14F-4D97-AF65-F5344CB8AC3E}">
        <p14:creationId xmlns:p14="http://schemas.microsoft.com/office/powerpoint/2010/main" val="3302129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Professional development</a:t>
            </a:r>
            <a:endParaRPr lang="en-AU" dirty="0">
              <a:latin typeface="+mn-lt"/>
            </a:endParaRPr>
          </a:p>
        </p:txBody>
      </p:sp>
      <p:sp>
        <p:nvSpPr>
          <p:cNvPr id="8" name="Content Placeholder 7"/>
          <p:cNvSpPr>
            <a:spLocks noGrp="1"/>
          </p:cNvSpPr>
          <p:nvPr>
            <p:ph idx="1"/>
          </p:nvPr>
        </p:nvSpPr>
        <p:spPr>
          <a:xfrm>
            <a:off x="391610" y="1347614"/>
            <a:ext cx="3460310" cy="2232248"/>
          </a:xfrm>
        </p:spPr>
        <p:txBody>
          <a:bodyPr>
            <a:noAutofit/>
          </a:bodyPr>
          <a:lstStyle/>
          <a:p>
            <a:pPr marL="0" lvl="2" indent="0">
              <a:buNone/>
            </a:pPr>
            <a:endParaRPr lang="en-AU" sz="1800" dirty="0" smtClean="0"/>
          </a:p>
          <a:p>
            <a:pPr marL="0" lvl="2" indent="0">
              <a:buNone/>
            </a:pPr>
            <a:endParaRPr lang="en-AU" sz="1800" dirty="0"/>
          </a:p>
          <a:p>
            <a:pPr marL="0" lvl="2" indent="0">
              <a:buNone/>
            </a:pPr>
            <a:endParaRPr lang="en-AU" sz="1800" dirty="0" smtClean="0"/>
          </a:p>
          <a:p>
            <a:pPr marL="0" lvl="2" indent="0">
              <a:buNone/>
            </a:pPr>
            <a:r>
              <a:rPr lang="en-AU" sz="1800" dirty="0" smtClean="0"/>
              <a:t>SAS staff Reference Group (SRG)</a:t>
            </a:r>
          </a:p>
          <a:p>
            <a:pPr marL="0" lvl="2" indent="0">
              <a:buNone/>
            </a:pPr>
            <a:r>
              <a:rPr lang="en-AU" sz="1800" dirty="0" smtClean="0"/>
              <a:t>Professional learning calendar </a:t>
            </a:r>
          </a:p>
          <a:p>
            <a:pPr marL="0" lvl="2" indent="0">
              <a:buNone/>
            </a:pPr>
            <a:endParaRPr lang="en-AU" sz="1800" dirty="0"/>
          </a:p>
          <a:p>
            <a:pPr marL="0" lvl="2" indent="0">
              <a:buNone/>
            </a:pPr>
            <a:endParaRPr lang="en-AU" sz="1800" dirty="0" smtClean="0"/>
          </a:p>
          <a:p>
            <a:pPr marL="0" lvl="2" indent="0">
              <a:buNone/>
            </a:pPr>
            <a:endParaRPr lang="en-AU" sz="1800" dirty="0"/>
          </a:p>
          <a:p>
            <a:pPr marL="0" lvl="2" indent="0">
              <a:buNone/>
            </a:pPr>
            <a:endParaRPr lang="en-AU" sz="1800" dirty="0" smtClean="0"/>
          </a:p>
        </p:txBody>
      </p:sp>
      <p:pic>
        <p:nvPicPr>
          <p:cNvPr id="1026" name="Picture 2" descr="Screen capture from SAS Staff Reference Group Professional Learning Calendar"/>
          <p:cNvPicPr>
            <a:picLocks noChangeAspect="1" noChangeArrowheads="1"/>
          </p:cNvPicPr>
          <p:nvPr/>
        </p:nvPicPr>
        <p:blipFill rotWithShape="1">
          <a:blip r:embed="rId3">
            <a:extLst>
              <a:ext uri="{28A0092B-C50C-407E-A947-70E740481C1C}">
                <a14:useLocalDpi xmlns:a14="http://schemas.microsoft.com/office/drawing/2010/main" val="0"/>
              </a:ext>
            </a:extLst>
          </a:blip>
          <a:srcRect t="1416" r="811"/>
          <a:stretch/>
        </p:blipFill>
        <p:spPr bwMode="auto">
          <a:xfrm>
            <a:off x="3923928" y="1234234"/>
            <a:ext cx="4785424" cy="3365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a:xfrm>
            <a:off x="395536" y="4749626"/>
            <a:ext cx="7056784" cy="273844"/>
          </a:xfrm>
        </p:spPr>
        <p:txBody>
          <a:bodyPr/>
          <a:lstStyle/>
          <a:p>
            <a:r>
              <a:rPr lang="en-AU" dirty="0" smtClean="0"/>
              <a:t>© NSW Department of Education | Leadership &amp; High Performance Directorate</a:t>
            </a:r>
            <a:endParaRPr lang="en-AU" dirty="0"/>
          </a:p>
        </p:txBody>
      </p:sp>
    </p:spTree>
    <p:extLst>
      <p:ext uri="{BB962C8B-B14F-4D97-AF65-F5344CB8AC3E}">
        <p14:creationId xmlns:p14="http://schemas.microsoft.com/office/powerpoint/2010/main" val="3090262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0B66BDF-3F18-43CB-A8D6-A9BA2143010A}" type="datetime2">
              <a:rPr lang="en-US" smtClean="0"/>
              <a:t>Sunday, November 19, 2017</a:t>
            </a:fld>
            <a:endParaRPr lang="en-AU" dirty="0"/>
          </a:p>
        </p:txBody>
      </p:sp>
      <p:sp>
        <p:nvSpPr>
          <p:cNvPr id="5" name="Title 4"/>
          <p:cNvSpPr>
            <a:spLocks noGrp="1"/>
          </p:cNvSpPr>
          <p:nvPr>
            <p:ph type="title"/>
          </p:nvPr>
        </p:nvSpPr>
        <p:spPr/>
        <p:txBody>
          <a:bodyPr/>
          <a:lstStyle/>
          <a:p>
            <a:r>
              <a:rPr lang="en-AU" dirty="0" smtClean="0"/>
              <a:t>Excellence in school administration</a:t>
            </a:r>
            <a:endParaRPr lang="en-AU" dirty="0"/>
          </a:p>
        </p:txBody>
      </p:sp>
      <p:pic>
        <p:nvPicPr>
          <p:cNvPr id="1026" name="Picture 2" descr="https://s-i.huffpost.com/gen/2774246/images/n-ASKING-QUESTIONS-628x3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47614"/>
            <a:ext cx="5566300" cy="2783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96136" y="1275606"/>
            <a:ext cx="3240360" cy="2585323"/>
          </a:xfrm>
          <a:prstGeom prst="rect">
            <a:avLst/>
          </a:prstGeom>
          <a:noFill/>
        </p:spPr>
        <p:txBody>
          <a:bodyPr wrap="square" rtlCol="0">
            <a:spAutoFit/>
          </a:bodyPr>
          <a:lstStyle/>
          <a:p>
            <a:r>
              <a:rPr lang="en-AU" dirty="0" smtClean="0"/>
              <a:t>Contact us:</a:t>
            </a:r>
          </a:p>
          <a:p>
            <a:endParaRPr lang="en-AU" dirty="0" smtClean="0"/>
          </a:p>
          <a:p>
            <a:r>
              <a:rPr lang="en-AU" dirty="0"/>
              <a:t>Jenny </a:t>
            </a:r>
            <a:r>
              <a:rPr lang="en-AU" dirty="0" smtClean="0"/>
              <a:t>Jackson - 9266 8350</a:t>
            </a:r>
          </a:p>
          <a:p>
            <a:endParaRPr lang="en-AU" dirty="0"/>
          </a:p>
          <a:p>
            <a:r>
              <a:rPr lang="en-AU" dirty="0" smtClean="0"/>
              <a:t>Julie Sando – 9266 8910</a:t>
            </a:r>
          </a:p>
          <a:p>
            <a:endParaRPr lang="en-AU" dirty="0"/>
          </a:p>
          <a:p>
            <a:r>
              <a:rPr lang="en-AU" dirty="0" smtClean="0">
                <a:hlinkClick r:id="rId4"/>
              </a:rPr>
              <a:t>sass@det.nsw.edu.au</a:t>
            </a:r>
            <a:endParaRPr lang="en-AU" dirty="0" smtClean="0"/>
          </a:p>
          <a:p>
            <a:endParaRPr lang="en-AU" dirty="0"/>
          </a:p>
          <a:p>
            <a:endParaRPr lang="en-AU" dirty="0"/>
          </a:p>
        </p:txBody>
      </p:sp>
    </p:spTree>
    <p:extLst>
      <p:ext uri="{BB962C8B-B14F-4D97-AF65-F5344CB8AC3E}">
        <p14:creationId xmlns:p14="http://schemas.microsoft.com/office/powerpoint/2010/main" val="2398588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95537" y="987575"/>
            <a:ext cx="4968552" cy="1224136"/>
          </a:xfrm>
        </p:spPr>
        <p:txBody>
          <a:bodyPr/>
          <a:lstStyle/>
          <a:p>
            <a:r>
              <a:rPr lang="en-AU" dirty="0"/>
              <a:t/>
            </a:r>
            <a:br>
              <a:rPr lang="en-AU" dirty="0"/>
            </a:br>
            <a:r>
              <a:rPr lang="en-AU" dirty="0"/>
              <a:t/>
            </a:r>
            <a:br>
              <a:rPr lang="en-AU" dirty="0"/>
            </a:br>
            <a:r>
              <a:rPr lang="en-AU" dirty="0" smtClean="0">
                <a:latin typeface="Calibri" panose="020F0502020204030204" pitchFamily="34" charset="0"/>
              </a:rPr>
              <a:t>Leadership and high performance directorate</a:t>
            </a:r>
            <a:endParaRPr lang="en-AU" dirty="0">
              <a:latin typeface="Calibri" panose="020F0502020204030204" pitchFamily="34" charset="0"/>
            </a:endParaRPr>
          </a:p>
        </p:txBody>
      </p:sp>
      <p:sp>
        <p:nvSpPr>
          <p:cNvPr id="22" name="Footer Placeholder 21"/>
          <p:cNvSpPr>
            <a:spLocks noGrp="1"/>
          </p:cNvSpPr>
          <p:nvPr>
            <p:ph type="ftr" sz="quarter" idx="11"/>
          </p:nvPr>
        </p:nvSpPr>
        <p:spPr/>
        <p:txBody>
          <a:bodyPr/>
          <a:lstStyle/>
          <a:p>
            <a:r>
              <a:rPr lang="en-AU" dirty="0" smtClean="0"/>
              <a:t>© NSW Department of Education </a:t>
            </a:r>
            <a:endParaRPr lang="en-AU" dirty="0"/>
          </a:p>
        </p:txBody>
      </p:sp>
      <p:sp>
        <p:nvSpPr>
          <p:cNvPr id="23" name="Slide Number Placeholder 22"/>
          <p:cNvSpPr>
            <a:spLocks noGrp="1"/>
          </p:cNvSpPr>
          <p:nvPr>
            <p:ph type="sldNum" sz="quarter" idx="12"/>
          </p:nvPr>
        </p:nvSpPr>
        <p:spPr/>
        <p:txBody>
          <a:bodyPr/>
          <a:lstStyle/>
          <a:p>
            <a:r>
              <a:rPr lang="en-AU" dirty="0" smtClean="0"/>
              <a:t>Page </a:t>
            </a:r>
            <a:fld id="{4A2A1DA9-8CAF-4BCA-B496-545B076AED2D}" type="slidenum">
              <a:rPr lang="en-AU" smtClean="0"/>
              <a:pPr/>
              <a:t>23</a:t>
            </a:fld>
            <a:endParaRPr lang="en-AU" dirty="0"/>
          </a:p>
        </p:txBody>
      </p:sp>
      <p:sp>
        <p:nvSpPr>
          <p:cNvPr id="2" name="TextBox 1"/>
          <p:cNvSpPr txBox="1"/>
          <p:nvPr/>
        </p:nvSpPr>
        <p:spPr>
          <a:xfrm>
            <a:off x="6837726" y="4274101"/>
            <a:ext cx="2232247" cy="369308"/>
          </a:xfrm>
          <a:prstGeom prst="rect">
            <a:avLst/>
          </a:prstGeom>
          <a:noFill/>
        </p:spPr>
        <p:txBody>
          <a:bodyPr wrap="square" lIns="91416" tIns="45708" rIns="91416" bIns="45708" rtlCol="0">
            <a:spAutoFit/>
          </a:bodyPr>
          <a:lstStyle/>
          <a:p>
            <a:pPr algn="r"/>
            <a:r>
              <a:rPr lang="en-AU" b="1" dirty="0" smtClean="0">
                <a:solidFill>
                  <a:srgbClr val="00B0F0"/>
                </a:solidFill>
                <a:latin typeface="Calibri" panose="020F0502020204030204" pitchFamily="34" charset="0"/>
              </a:rPr>
              <a:t> </a:t>
            </a:r>
          </a:p>
        </p:txBody>
      </p:sp>
      <p:sp>
        <p:nvSpPr>
          <p:cNvPr id="4" name="Date Placeholder 3"/>
          <p:cNvSpPr>
            <a:spLocks noGrp="1"/>
          </p:cNvSpPr>
          <p:nvPr>
            <p:ph type="dt" sz="half" idx="10"/>
          </p:nvPr>
        </p:nvSpPr>
        <p:spPr/>
        <p:txBody>
          <a:bodyPr/>
          <a:lstStyle/>
          <a:p>
            <a:r>
              <a:rPr lang="en-AU" dirty="0" smtClean="0"/>
              <a:t>17 July 2017</a:t>
            </a:r>
            <a:endParaRPr lang="en-AU" dirty="0"/>
          </a:p>
        </p:txBody>
      </p:sp>
      <p:sp>
        <p:nvSpPr>
          <p:cNvPr id="3" name="TextBox 2"/>
          <p:cNvSpPr txBox="1"/>
          <p:nvPr/>
        </p:nvSpPr>
        <p:spPr>
          <a:xfrm>
            <a:off x="539552" y="3075806"/>
            <a:ext cx="4464496" cy="400110"/>
          </a:xfrm>
          <a:prstGeom prst="rect">
            <a:avLst/>
          </a:prstGeom>
          <a:noFill/>
        </p:spPr>
        <p:txBody>
          <a:bodyPr wrap="square" rtlCol="0">
            <a:spAutoFit/>
          </a:bodyPr>
          <a:lstStyle/>
          <a:p>
            <a:r>
              <a:rPr lang="en-AU" sz="2000" dirty="0" smtClean="0">
                <a:solidFill>
                  <a:schemeClr val="bg1"/>
                </a:solidFill>
              </a:rPr>
              <a:t>Activities</a:t>
            </a:r>
            <a:endParaRPr lang="en-AU" sz="2000" dirty="0">
              <a:solidFill>
                <a:schemeClr val="bg1"/>
              </a:solidFill>
            </a:endParaRPr>
          </a:p>
        </p:txBody>
      </p:sp>
    </p:spTree>
    <p:extLst>
      <p:ext uri="{BB962C8B-B14F-4D97-AF65-F5344CB8AC3E}">
        <p14:creationId xmlns:p14="http://schemas.microsoft.com/office/powerpoint/2010/main" val="2773017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7494"/>
            <a:ext cx="6552728" cy="709587"/>
          </a:xfrm>
        </p:spPr>
        <p:txBody>
          <a:bodyPr/>
          <a:lstStyle/>
          <a:p>
            <a:r>
              <a:rPr lang="en-AU" sz="2000" dirty="0" smtClean="0">
                <a:latin typeface="+mn-lt"/>
              </a:rPr>
              <a:t/>
            </a:r>
            <a:br>
              <a:rPr lang="en-AU" sz="2000" dirty="0" smtClean="0">
                <a:latin typeface="+mn-lt"/>
              </a:rPr>
            </a:br>
            <a:r>
              <a:rPr lang="en-AU" sz="2000" dirty="0"/>
              <a:t>School administrative support staff</a:t>
            </a:r>
            <a:endParaRPr lang="en-AU" sz="2000" dirty="0">
              <a:latin typeface="+mn-lt"/>
            </a:endParaRPr>
          </a:p>
        </p:txBody>
      </p:sp>
      <p:sp>
        <p:nvSpPr>
          <p:cNvPr id="6" name="Slide Number Placeholder 5"/>
          <p:cNvSpPr>
            <a:spLocks noGrp="1"/>
          </p:cNvSpPr>
          <p:nvPr>
            <p:ph type="sldNum" sz="quarter" idx="12"/>
          </p:nvPr>
        </p:nvSpPr>
        <p:spPr/>
        <p:txBody>
          <a:bodyPr/>
          <a:lstStyle/>
          <a:p>
            <a:r>
              <a:rPr lang="en-AU" smtClean="0"/>
              <a:t>Page </a:t>
            </a:r>
            <a:fld id="{4A2A1DA9-8CAF-4BCA-B496-545B076AED2D}" type="slidenum">
              <a:rPr lang="en-AU" smtClean="0"/>
              <a:pPr/>
              <a:t>24</a:t>
            </a:fld>
            <a:endParaRPr lang="en-AU" dirty="0"/>
          </a:p>
        </p:txBody>
      </p:sp>
      <p:sp>
        <p:nvSpPr>
          <p:cNvPr id="14" name="TextBox 13">
            <a:hlinkClick r:id="rId3"/>
          </p:cNvPr>
          <p:cNvSpPr txBox="1"/>
          <p:nvPr/>
        </p:nvSpPr>
        <p:spPr>
          <a:xfrm>
            <a:off x="179512" y="1095402"/>
            <a:ext cx="6388844" cy="3139321"/>
          </a:xfrm>
          <a:prstGeom prst="rect">
            <a:avLst/>
          </a:prstGeom>
          <a:noFill/>
        </p:spPr>
        <p:txBody>
          <a:bodyPr wrap="square" rtlCol="0">
            <a:spAutoFit/>
          </a:bodyPr>
          <a:lstStyle/>
          <a:p>
            <a:r>
              <a:rPr lang="en-AU" dirty="0" smtClean="0">
                <a:solidFill>
                  <a:srgbClr val="425968"/>
                </a:solidFill>
              </a:rPr>
              <a:t>SAS staff study assistance</a:t>
            </a:r>
          </a:p>
          <a:p>
            <a:pPr>
              <a:spcAft>
                <a:spcPts val="600"/>
              </a:spcAft>
            </a:pPr>
            <a:endParaRPr lang="en-AU" dirty="0">
              <a:solidFill>
                <a:srgbClr val="425968"/>
              </a:solidFill>
            </a:endParaRPr>
          </a:p>
          <a:p>
            <a:pPr marL="285750" indent="-285750">
              <a:spcAft>
                <a:spcPts val="1000"/>
              </a:spcAft>
              <a:buFont typeface="Arial" panose="020B0604020202020204" pitchFamily="34" charset="0"/>
              <a:buChar char="•"/>
            </a:pPr>
            <a:r>
              <a:rPr lang="en-AU" dirty="0" smtClean="0">
                <a:solidFill>
                  <a:srgbClr val="425968"/>
                </a:solidFill>
              </a:rPr>
              <a:t>advertised </a:t>
            </a:r>
            <a:r>
              <a:rPr lang="en-AU" dirty="0">
                <a:solidFill>
                  <a:srgbClr val="425968"/>
                </a:solidFill>
              </a:rPr>
              <a:t>each semester open to SAMs, SAOs, AEOs and </a:t>
            </a:r>
            <a:r>
              <a:rPr lang="en-AU" dirty="0" smtClean="0">
                <a:solidFill>
                  <a:srgbClr val="425968"/>
                </a:solidFill>
              </a:rPr>
              <a:t>SLSOs</a:t>
            </a:r>
            <a:endParaRPr lang="en-AU" dirty="0">
              <a:solidFill>
                <a:srgbClr val="425968"/>
              </a:solidFill>
            </a:endParaRPr>
          </a:p>
          <a:p>
            <a:pPr marL="285750" indent="-285750">
              <a:spcAft>
                <a:spcPts val="1000"/>
              </a:spcAft>
              <a:buFont typeface="Arial" panose="020B0604020202020204" pitchFamily="34" charset="0"/>
              <a:buChar char="•"/>
            </a:pPr>
            <a:r>
              <a:rPr lang="en-AU" dirty="0">
                <a:solidFill>
                  <a:srgbClr val="425968"/>
                </a:solidFill>
              </a:rPr>
              <a:t>study leave is available for up to 3 hours per week</a:t>
            </a:r>
          </a:p>
          <a:p>
            <a:pPr marL="285750" indent="-285750">
              <a:spcAft>
                <a:spcPts val="1000"/>
              </a:spcAft>
              <a:buFont typeface="Arial" panose="020B0604020202020204" pitchFamily="34" charset="0"/>
              <a:buChar char="•"/>
            </a:pPr>
            <a:r>
              <a:rPr lang="en-AU" dirty="0">
                <a:solidFill>
                  <a:srgbClr val="425968"/>
                </a:solidFill>
              </a:rPr>
              <a:t>relief may be payable to schools</a:t>
            </a:r>
          </a:p>
          <a:p>
            <a:pPr>
              <a:spcAft>
                <a:spcPts val="600"/>
              </a:spcAft>
            </a:pPr>
            <a:endParaRPr lang="en-AU" b="1" dirty="0" smtClean="0">
              <a:solidFill>
                <a:srgbClr val="425968"/>
              </a:solidFill>
            </a:endParaRPr>
          </a:p>
          <a:p>
            <a:pPr>
              <a:spcAft>
                <a:spcPts val="600"/>
              </a:spcAft>
            </a:pPr>
            <a:r>
              <a:rPr lang="en-AU" sz="1600" dirty="0" smtClean="0">
                <a:solidFill>
                  <a:srgbClr val="425968"/>
                </a:solidFill>
              </a:rPr>
              <a:t>More information available on </a:t>
            </a:r>
            <a:r>
              <a:rPr lang="en-AU" sz="1600" b="1" dirty="0" smtClean="0">
                <a:solidFill>
                  <a:srgbClr val="425968"/>
                </a:solidFill>
                <a:hlinkClick r:id="rId4"/>
              </a:rPr>
              <a:t>professional learning website</a:t>
            </a:r>
            <a:endParaRPr lang="en-AU" sz="1600" b="1" dirty="0" smtClean="0">
              <a:solidFill>
                <a:srgbClr val="425968"/>
              </a:solidFill>
            </a:endParaRPr>
          </a:p>
          <a:p>
            <a:endParaRPr lang="en-AU" sz="1600" dirty="0" smtClean="0"/>
          </a:p>
        </p:txBody>
      </p:sp>
      <p:sp>
        <p:nvSpPr>
          <p:cNvPr id="10" name="Oval 9"/>
          <p:cNvSpPr/>
          <p:nvPr/>
        </p:nvSpPr>
        <p:spPr>
          <a:xfrm>
            <a:off x="7178794" y="2427734"/>
            <a:ext cx="864096" cy="864096"/>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1" name="Group 10"/>
          <p:cNvGrpSpPr/>
          <p:nvPr/>
        </p:nvGrpSpPr>
        <p:grpSpPr>
          <a:xfrm>
            <a:off x="7431313" y="2625900"/>
            <a:ext cx="359058" cy="510238"/>
            <a:chOff x="7416800" y="3700463"/>
            <a:chExt cx="422276" cy="600075"/>
          </a:xfrm>
          <a:solidFill>
            <a:schemeClr val="accent2"/>
          </a:solidFill>
        </p:grpSpPr>
        <p:sp>
          <p:nvSpPr>
            <p:cNvPr id="12" name="Freeform 8"/>
            <p:cNvSpPr>
              <a:spLocks/>
            </p:cNvSpPr>
            <p:nvPr/>
          </p:nvSpPr>
          <p:spPr bwMode="auto">
            <a:xfrm>
              <a:off x="7761288" y="4176713"/>
              <a:ext cx="77788" cy="11113"/>
            </a:xfrm>
            <a:custGeom>
              <a:avLst/>
              <a:gdLst>
                <a:gd name="T0" fmla="*/ 19 w 21"/>
                <a:gd name="T1" fmla="*/ 3 h 3"/>
                <a:gd name="T2" fmla="*/ 1 w 21"/>
                <a:gd name="T3" fmla="*/ 3 h 3"/>
                <a:gd name="T4" fmla="*/ 0 w 21"/>
                <a:gd name="T5" fmla="*/ 1 h 3"/>
                <a:gd name="T6" fmla="*/ 1 w 21"/>
                <a:gd name="T7" fmla="*/ 0 h 3"/>
                <a:gd name="T8" fmla="*/ 19 w 21"/>
                <a:gd name="T9" fmla="*/ 0 h 3"/>
                <a:gd name="T10" fmla="*/ 21 w 21"/>
                <a:gd name="T11" fmla="*/ 1 h 3"/>
                <a:gd name="T12" fmla="*/ 19 w 2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1" h="3">
                  <a:moveTo>
                    <a:pt x="19" y="3"/>
                  </a:moveTo>
                  <a:cubicBezTo>
                    <a:pt x="1" y="3"/>
                    <a:pt x="1" y="3"/>
                    <a:pt x="1" y="3"/>
                  </a:cubicBezTo>
                  <a:cubicBezTo>
                    <a:pt x="0" y="3"/>
                    <a:pt x="0" y="2"/>
                    <a:pt x="0" y="1"/>
                  </a:cubicBezTo>
                  <a:cubicBezTo>
                    <a:pt x="0" y="1"/>
                    <a:pt x="0" y="0"/>
                    <a:pt x="1" y="0"/>
                  </a:cubicBezTo>
                  <a:cubicBezTo>
                    <a:pt x="19" y="0"/>
                    <a:pt x="19" y="0"/>
                    <a:pt x="19" y="0"/>
                  </a:cubicBezTo>
                  <a:cubicBezTo>
                    <a:pt x="20" y="0"/>
                    <a:pt x="21" y="1"/>
                    <a:pt x="21" y="1"/>
                  </a:cubicBezTo>
                  <a:cubicBezTo>
                    <a:pt x="21" y="2"/>
                    <a:pt x="20" y="3"/>
                    <a:pt x="19" y="3"/>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13" name="Freeform 9"/>
            <p:cNvSpPr>
              <a:spLocks/>
            </p:cNvSpPr>
            <p:nvPr/>
          </p:nvSpPr>
          <p:spPr bwMode="auto">
            <a:xfrm>
              <a:off x="7416800" y="3700463"/>
              <a:ext cx="422275" cy="468313"/>
            </a:xfrm>
            <a:custGeom>
              <a:avLst/>
              <a:gdLst>
                <a:gd name="T0" fmla="*/ 1 w 113"/>
                <a:gd name="T1" fmla="*/ 125 h 125"/>
                <a:gd name="T2" fmla="*/ 0 w 113"/>
                <a:gd name="T3" fmla="*/ 123 h 125"/>
                <a:gd name="T4" fmla="*/ 0 w 113"/>
                <a:gd name="T5" fmla="*/ 17 h 125"/>
                <a:gd name="T6" fmla="*/ 18 w 113"/>
                <a:gd name="T7" fmla="*/ 0 h 125"/>
                <a:gd name="T8" fmla="*/ 111 w 113"/>
                <a:gd name="T9" fmla="*/ 0 h 125"/>
                <a:gd name="T10" fmla="*/ 113 w 113"/>
                <a:gd name="T11" fmla="*/ 1 h 125"/>
                <a:gd name="T12" fmla="*/ 113 w 113"/>
                <a:gd name="T13" fmla="*/ 107 h 125"/>
                <a:gd name="T14" fmla="*/ 111 w 113"/>
                <a:gd name="T15" fmla="*/ 109 h 125"/>
                <a:gd name="T16" fmla="*/ 110 w 113"/>
                <a:gd name="T17" fmla="*/ 107 h 125"/>
                <a:gd name="T18" fmla="*/ 110 w 113"/>
                <a:gd name="T19" fmla="*/ 2 h 125"/>
                <a:gd name="T20" fmla="*/ 18 w 113"/>
                <a:gd name="T21" fmla="*/ 2 h 125"/>
                <a:gd name="T22" fmla="*/ 3 w 113"/>
                <a:gd name="T23" fmla="*/ 17 h 125"/>
                <a:gd name="T24" fmla="*/ 3 w 113"/>
                <a:gd name="T25" fmla="*/ 123 h 125"/>
                <a:gd name="T26" fmla="*/ 1 w 11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25">
                  <a:moveTo>
                    <a:pt x="1" y="125"/>
                  </a:moveTo>
                  <a:cubicBezTo>
                    <a:pt x="1" y="125"/>
                    <a:pt x="0" y="124"/>
                    <a:pt x="0" y="123"/>
                  </a:cubicBezTo>
                  <a:cubicBezTo>
                    <a:pt x="0" y="17"/>
                    <a:pt x="0" y="17"/>
                    <a:pt x="0" y="17"/>
                  </a:cubicBezTo>
                  <a:cubicBezTo>
                    <a:pt x="0" y="7"/>
                    <a:pt x="8" y="0"/>
                    <a:pt x="18" y="0"/>
                  </a:cubicBezTo>
                  <a:cubicBezTo>
                    <a:pt x="111" y="0"/>
                    <a:pt x="111" y="0"/>
                    <a:pt x="111" y="0"/>
                  </a:cubicBezTo>
                  <a:cubicBezTo>
                    <a:pt x="112" y="0"/>
                    <a:pt x="113" y="0"/>
                    <a:pt x="113" y="1"/>
                  </a:cubicBezTo>
                  <a:cubicBezTo>
                    <a:pt x="113" y="107"/>
                    <a:pt x="113" y="107"/>
                    <a:pt x="113" y="107"/>
                  </a:cubicBezTo>
                  <a:cubicBezTo>
                    <a:pt x="113" y="108"/>
                    <a:pt x="112" y="109"/>
                    <a:pt x="111" y="109"/>
                  </a:cubicBezTo>
                  <a:cubicBezTo>
                    <a:pt x="111" y="109"/>
                    <a:pt x="110" y="108"/>
                    <a:pt x="110" y="107"/>
                  </a:cubicBezTo>
                  <a:cubicBezTo>
                    <a:pt x="110" y="2"/>
                    <a:pt x="110" y="2"/>
                    <a:pt x="110" y="2"/>
                  </a:cubicBezTo>
                  <a:cubicBezTo>
                    <a:pt x="18" y="2"/>
                    <a:pt x="18" y="2"/>
                    <a:pt x="18" y="2"/>
                  </a:cubicBezTo>
                  <a:cubicBezTo>
                    <a:pt x="9" y="2"/>
                    <a:pt x="3" y="9"/>
                    <a:pt x="3" y="17"/>
                  </a:cubicBezTo>
                  <a:cubicBezTo>
                    <a:pt x="3" y="123"/>
                    <a:pt x="3" y="123"/>
                    <a:pt x="3" y="123"/>
                  </a:cubicBezTo>
                  <a:cubicBezTo>
                    <a:pt x="3" y="124"/>
                    <a:pt x="2" y="125"/>
                    <a:pt x="1" y="125"/>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15" name="Freeform 10"/>
            <p:cNvSpPr>
              <a:spLocks/>
            </p:cNvSpPr>
            <p:nvPr/>
          </p:nvSpPr>
          <p:spPr bwMode="auto">
            <a:xfrm>
              <a:off x="7416800" y="4097338"/>
              <a:ext cx="422275" cy="131763"/>
            </a:xfrm>
            <a:custGeom>
              <a:avLst/>
              <a:gdLst>
                <a:gd name="T0" fmla="*/ 111 w 113"/>
                <a:gd name="T1" fmla="*/ 35 h 35"/>
                <a:gd name="T2" fmla="*/ 93 w 113"/>
                <a:gd name="T3" fmla="*/ 35 h 35"/>
                <a:gd name="T4" fmla="*/ 92 w 113"/>
                <a:gd name="T5" fmla="*/ 34 h 35"/>
                <a:gd name="T6" fmla="*/ 93 w 113"/>
                <a:gd name="T7" fmla="*/ 32 h 35"/>
                <a:gd name="T8" fmla="*/ 110 w 113"/>
                <a:gd name="T9" fmla="*/ 32 h 35"/>
                <a:gd name="T10" fmla="*/ 110 w 113"/>
                <a:gd name="T11" fmla="*/ 3 h 35"/>
                <a:gd name="T12" fmla="*/ 18 w 113"/>
                <a:gd name="T13" fmla="*/ 3 h 35"/>
                <a:gd name="T14" fmla="*/ 3 w 113"/>
                <a:gd name="T15" fmla="*/ 17 h 35"/>
                <a:gd name="T16" fmla="*/ 18 w 113"/>
                <a:gd name="T17" fmla="*/ 32 h 35"/>
                <a:gd name="T18" fmla="*/ 73 w 113"/>
                <a:gd name="T19" fmla="*/ 32 h 35"/>
                <a:gd name="T20" fmla="*/ 75 w 113"/>
                <a:gd name="T21" fmla="*/ 34 h 35"/>
                <a:gd name="T22" fmla="*/ 73 w 113"/>
                <a:gd name="T23" fmla="*/ 35 h 35"/>
                <a:gd name="T24" fmla="*/ 18 w 113"/>
                <a:gd name="T25" fmla="*/ 35 h 35"/>
                <a:gd name="T26" fmla="*/ 0 w 113"/>
                <a:gd name="T27" fmla="*/ 17 h 35"/>
                <a:gd name="T28" fmla="*/ 18 w 113"/>
                <a:gd name="T29" fmla="*/ 0 h 35"/>
                <a:gd name="T30" fmla="*/ 111 w 113"/>
                <a:gd name="T31" fmla="*/ 0 h 35"/>
                <a:gd name="T32" fmla="*/ 113 w 113"/>
                <a:gd name="T33" fmla="*/ 1 h 35"/>
                <a:gd name="T34" fmla="*/ 113 w 113"/>
                <a:gd name="T35" fmla="*/ 34 h 35"/>
                <a:gd name="T36" fmla="*/ 111 w 113"/>
                <a:gd name="T3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35">
                  <a:moveTo>
                    <a:pt x="111" y="35"/>
                  </a:moveTo>
                  <a:cubicBezTo>
                    <a:pt x="93" y="35"/>
                    <a:pt x="93" y="35"/>
                    <a:pt x="93" y="35"/>
                  </a:cubicBezTo>
                  <a:cubicBezTo>
                    <a:pt x="92" y="35"/>
                    <a:pt x="92" y="34"/>
                    <a:pt x="92" y="34"/>
                  </a:cubicBezTo>
                  <a:cubicBezTo>
                    <a:pt x="92" y="33"/>
                    <a:pt x="92" y="32"/>
                    <a:pt x="93" y="32"/>
                  </a:cubicBezTo>
                  <a:cubicBezTo>
                    <a:pt x="110" y="32"/>
                    <a:pt x="110" y="32"/>
                    <a:pt x="110" y="32"/>
                  </a:cubicBezTo>
                  <a:cubicBezTo>
                    <a:pt x="110" y="3"/>
                    <a:pt x="110" y="3"/>
                    <a:pt x="110" y="3"/>
                  </a:cubicBezTo>
                  <a:cubicBezTo>
                    <a:pt x="18" y="3"/>
                    <a:pt x="18" y="3"/>
                    <a:pt x="18" y="3"/>
                  </a:cubicBezTo>
                  <a:cubicBezTo>
                    <a:pt x="9" y="3"/>
                    <a:pt x="3" y="9"/>
                    <a:pt x="3" y="17"/>
                  </a:cubicBezTo>
                  <a:cubicBezTo>
                    <a:pt x="3" y="26"/>
                    <a:pt x="9" y="32"/>
                    <a:pt x="18" y="32"/>
                  </a:cubicBezTo>
                  <a:cubicBezTo>
                    <a:pt x="73" y="32"/>
                    <a:pt x="73" y="32"/>
                    <a:pt x="73" y="32"/>
                  </a:cubicBezTo>
                  <a:cubicBezTo>
                    <a:pt x="74" y="32"/>
                    <a:pt x="75" y="33"/>
                    <a:pt x="75" y="34"/>
                  </a:cubicBezTo>
                  <a:cubicBezTo>
                    <a:pt x="75" y="34"/>
                    <a:pt x="74" y="35"/>
                    <a:pt x="73" y="35"/>
                  </a:cubicBezTo>
                  <a:cubicBezTo>
                    <a:pt x="18" y="35"/>
                    <a:pt x="18" y="35"/>
                    <a:pt x="18" y="35"/>
                  </a:cubicBezTo>
                  <a:cubicBezTo>
                    <a:pt x="8" y="35"/>
                    <a:pt x="0" y="27"/>
                    <a:pt x="0" y="17"/>
                  </a:cubicBezTo>
                  <a:cubicBezTo>
                    <a:pt x="0" y="8"/>
                    <a:pt x="8" y="0"/>
                    <a:pt x="18" y="0"/>
                  </a:cubicBezTo>
                  <a:cubicBezTo>
                    <a:pt x="111" y="0"/>
                    <a:pt x="111" y="0"/>
                    <a:pt x="111" y="0"/>
                  </a:cubicBezTo>
                  <a:cubicBezTo>
                    <a:pt x="112" y="0"/>
                    <a:pt x="113" y="1"/>
                    <a:pt x="113" y="1"/>
                  </a:cubicBezTo>
                  <a:cubicBezTo>
                    <a:pt x="113" y="34"/>
                    <a:pt x="113" y="34"/>
                    <a:pt x="113" y="34"/>
                  </a:cubicBezTo>
                  <a:cubicBezTo>
                    <a:pt x="113" y="34"/>
                    <a:pt x="112" y="35"/>
                    <a:pt x="111" y="35"/>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16" name="Freeform 11"/>
            <p:cNvSpPr>
              <a:spLocks/>
            </p:cNvSpPr>
            <p:nvPr/>
          </p:nvSpPr>
          <p:spPr bwMode="auto">
            <a:xfrm>
              <a:off x="7458075" y="4138613"/>
              <a:ext cx="381000" cy="11113"/>
            </a:xfrm>
            <a:custGeom>
              <a:avLst/>
              <a:gdLst>
                <a:gd name="T0" fmla="*/ 100 w 102"/>
                <a:gd name="T1" fmla="*/ 3 h 3"/>
                <a:gd name="T2" fmla="*/ 2 w 102"/>
                <a:gd name="T3" fmla="*/ 3 h 3"/>
                <a:gd name="T4" fmla="*/ 0 w 102"/>
                <a:gd name="T5" fmla="*/ 1 h 3"/>
                <a:gd name="T6" fmla="*/ 2 w 102"/>
                <a:gd name="T7" fmla="*/ 0 h 3"/>
                <a:gd name="T8" fmla="*/ 100 w 102"/>
                <a:gd name="T9" fmla="*/ 0 h 3"/>
                <a:gd name="T10" fmla="*/ 102 w 102"/>
                <a:gd name="T11" fmla="*/ 1 h 3"/>
                <a:gd name="T12" fmla="*/ 100 w 10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2" h="3">
                  <a:moveTo>
                    <a:pt x="100" y="3"/>
                  </a:moveTo>
                  <a:cubicBezTo>
                    <a:pt x="2" y="3"/>
                    <a:pt x="2" y="3"/>
                    <a:pt x="2" y="3"/>
                  </a:cubicBezTo>
                  <a:cubicBezTo>
                    <a:pt x="1" y="3"/>
                    <a:pt x="0" y="2"/>
                    <a:pt x="0" y="1"/>
                  </a:cubicBezTo>
                  <a:cubicBezTo>
                    <a:pt x="0" y="1"/>
                    <a:pt x="1" y="0"/>
                    <a:pt x="2" y="0"/>
                  </a:cubicBezTo>
                  <a:cubicBezTo>
                    <a:pt x="100" y="0"/>
                    <a:pt x="100" y="0"/>
                    <a:pt x="100" y="0"/>
                  </a:cubicBezTo>
                  <a:cubicBezTo>
                    <a:pt x="101" y="0"/>
                    <a:pt x="102" y="1"/>
                    <a:pt x="102" y="1"/>
                  </a:cubicBezTo>
                  <a:cubicBezTo>
                    <a:pt x="102" y="2"/>
                    <a:pt x="101" y="3"/>
                    <a:pt x="100" y="3"/>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17" name="Freeform 12"/>
            <p:cNvSpPr>
              <a:spLocks/>
            </p:cNvSpPr>
            <p:nvPr/>
          </p:nvSpPr>
          <p:spPr bwMode="auto">
            <a:xfrm>
              <a:off x="7458075" y="4176713"/>
              <a:ext cx="239713" cy="11113"/>
            </a:xfrm>
            <a:custGeom>
              <a:avLst/>
              <a:gdLst>
                <a:gd name="T0" fmla="*/ 62 w 64"/>
                <a:gd name="T1" fmla="*/ 3 h 3"/>
                <a:gd name="T2" fmla="*/ 2 w 64"/>
                <a:gd name="T3" fmla="*/ 3 h 3"/>
                <a:gd name="T4" fmla="*/ 0 w 64"/>
                <a:gd name="T5" fmla="*/ 1 h 3"/>
                <a:gd name="T6" fmla="*/ 2 w 64"/>
                <a:gd name="T7" fmla="*/ 0 h 3"/>
                <a:gd name="T8" fmla="*/ 62 w 64"/>
                <a:gd name="T9" fmla="*/ 0 h 3"/>
                <a:gd name="T10" fmla="*/ 64 w 64"/>
                <a:gd name="T11" fmla="*/ 1 h 3"/>
                <a:gd name="T12" fmla="*/ 62 w 6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4" h="3">
                  <a:moveTo>
                    <a:pt x="62" y="3"/>
                  </a:moveTo>
                  <a:cubicBezTo>
                    <a:pt x="2" y="3"/>
                    <a:pt x="2" y="3"/>
                    <a:pt x="2" y="3"/>
                  </a:cubicBezTo>
                  <a:cubicBezTo>
                    <a:pt x="1" y="3"/>
                    <a:pt x="0" y="2"/>
                    <a:pt x="0" y="1"/>
                  </a:cubicBezTo>
                  <a:cubicBezTo>
                    <a:pt x="0" y="1"/>
                    <a:pt x="1" y="0"/>
                    <a:pt x="2" y="0"/>
                  </a:cubicBezTo>
                  <a:cubicBezTo>
                    <a:pt x="62" y="0"/>
                    <a:pt x="62" y="0"/>
                    <a:pt x="62" y="0"/>
                  </a:cubicBezTo>
                  <a:cubicBezTo>
                    <a:pt x="63" y="0"/>
                    <a:pt x="64" y="1"/>
                    <a:pt x="64" y="1"/>
                  </a:cubicBezTo>
                  <a:cubicBezTo>
                    <a:pt x="64" y="2"/>
                    <a:pt x="63" y="3"/>
                    <a:pt x="62" y="3"/>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18" name="Freeform 13"/>
            <p:cNvSpPr>
              <a:spLocks noEditPoints="1"/>
            </p:cNvSpPr>
            <p:nvPr/>
          </p:nvSpPr>
          <p:spPr bwMode="auto">
            <a:xfrm>
              <a:off x="7491413" y="3756026"/>
              <a:ext cx="292100" cy="90488"/>
            </a:xfrm>
            <a:custGeom>
              <a:avLst/>
              <a:gdLst>
                <a:gd name="T0" fmla="*/ 5 w 78"/>
                <a:gd name="T1" fmla="*/ 3 h 24"/>
                <a:gd name="T2" fmla="*/ 3 w 78"/>
                <a:gd name="T3" fmla="*/ 6 h 24"/>
                <a:gd name="T4" fmla="*/ 3 w 78"/>
                <a:gd name="T5" fmla="*/ 18 h 24"/>
                <a:gd name="T6" fmla="*/ 5 w 78"/>
                <a:gd name="T7" fmla="*/ 21 h 24"/>
                <a:gd name="T8" fmla="*/ 72 w 78"/>
                <a:gd name="T9" fmla="*/ 21 h 24"/>
                <a:gd name="T10" fmla="*/ 75 w 78"/>
                <a:gd name="T11" fmla="*/ 18 h 24"/>
                <a:gd name="T12" fmla="*/ 75 w 78"/>
                <a:gd name="T13" fmla="*/ 6 h 24"/>
                <a:gd name="T14" fmla="*/ 72 w 78"/>
                <a:gd name="T15" fmla="*/ 3 h 24"/>
                <a:gd name="T16" fmla="*/ 5 w 78"/>
                <a:gd name="T17" fmla="*/ 3 h 24"/>
                <a:gd name="T18" fmla="*/ 72 w 78"/>
                <a:gd name="T19" fmla="*/ 24 h 24"/>
                <a:gd name="T20" fmla="*/ 5 w 78"/>
                <a:gd name="T21" fmla="*/ 24 h 24"/>
                <a:gd name="T22" fmla="*/ 0 w 78"/>
                <a:gd name="T23" fmla="*/ 18 h 24"/>
                <a:gd name="T24" fmla="*/ 0 w 78"/>
                <a:gd name="T25" fmla="*/ 6 h 24"/>
                <a:gd name="T26" fmla="*/ 5 w 78"/>
                <a:gd name="T27" fmla="*/ 0 h 24"/>
                <a:gd name="T28" fmla="*/ 72 w 78"/>
                <a:gd name="T29" fmla="*/ 0 h 24"/>
                <a:gd name="T30" fmla="*/ 78 w 78"/>
                <a:gd name="T31" fmla="*/ 6 h 24"/>
                <a:gd name="T32" fmla="*/ 78 w 78"/>
                <a:gd name="T33" fmla="*/ 18 h 24"/>
                <a:gd name="T34" fmla="*/ 72 w 78"/>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24">
                  <a:moveTo>
                    <a:pt x="5" y="3"/>
                  </a:moveTo>
                  <a:cubicBezTo>
                    <a:pt x="4" y="3"/>
                    <a:pt x="3" y="4"/>
                    <a:pt x="3" y="6"/>
                  </a:cubicBezTo>
                  <a:cubicBezTo>
                    <a:pt x="3" y="18"/>
                    <a:pt x="3" y="18"/>
                    <a:pt x="3" y="18"/>
                  </a:cubicBezTo>
                  <a:cubicBezTo>
                    <a:pt x="3" y="20"/>
                    <a:pt x="4" y="21"/>
                    <a:pt x="5" y="21"/>
                  </a:cubicBezTo>
                  <a:cubicBezTo>
                    <a:pt x="72" y="21"/>
                    <a:pt x="72" y="21"/>
                    <a:pt x="72" y="21"/>
                  </a:cubicBezTo>
                  <a:cubicBezTo>
                    <a:pt x="74" y="21"/>
                    <a:pt x="75" y="20"/>
                    <a:pt x="75" y="18"/>
                  </a:cubicBezTo>
                  <a:cubicBezTo>
                    <a:pt x="75" y="6"/>
                    <a:pt x="75" y="6"/>
                    <a:pt x="75" y="6"/>
                  </a:cubicBezTo>
                  <a:cubicBezTo>
                    <a:pt x="75" y="4"/>
                    <a:pt x="74" y="3"/>
                    <a:pt x="72" y="3"/>
                  </a:cubicBezTo>
                  <a:lnTo>
                    <a:pt x="5" y="3"/>
                  </a:lnTo>
                  <a:close/>
                  <a:moveTo>
                    <a:pt x="72" y="24"/>
                  </a:moveTo>
                  <a:cubicBezTo>
                    <a:pt x="5" y="24"/>
                    <a:pt x="5" y="24"/>
                    <a:pt x="5" y="24"/>
                  </a:cubicBezTo>
                  <a:cubicBezTo>
                    <a:pt x="2" y="24"/>
                    <a:pt x="0" y="21"/>
                    <a:pt x="0" y="18"/>
                  </a:cubicBezTo>
                  <a:cubicBezTo>
                    <a:pt x="0" y="6"/>
                    <a:pt x="0" y="6"/>
                    <a:pt x="0" y="6"/>
                  </a:cubicBezTo>
                  <a:cubicBezTo>
                    <a:pt x="0" y="3"/>
                    <a:pt x="2" y="0"/>
                    <a:pt x="5" y="0"/>
                  </a:cubicBezTo>
                  <a:cubicBezTo>
                    <a:pt x="72" y="0"/>
                    <a:pt x="72" y="0"/>
                    <a:pt x="72" y="0"/>
                  </a:cubicBezTo>
                  <a:cubicBezTo>
                    <a:pt x="76" y="0"/>
                    <a:pt x="78" y="3"/>
                    <a:pt x="78" y="6"/>
                  </a:cubicBezTo>
                  <a:cubicBezTo>
                    <a:pt x="78" y="18"/>
                    <a:pt x="78" y="18"/>
                    <a:pt x="78" y="18"/>
                  </a:cubicBezTo>
                  <a:cubicBezTo>
                    <a:pt x="78" y="21"/>
                    <a:pt x="76" y="24"/>
                    <a:pt x="72" y="24"/>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19" name="Freeform 14"/>
            <p:cNvSpPr>
              <a:spLocks noEditPoints="1"/>
            </p:cNvSpPr>
            <p:nvPr/>
          </p:nvSpPr>
          <p:spPr bwMode="auto">
            <a:xfrm>
              <a:off x="7686675" y="4138613"/>
              <a:ext cx="85725" cy="161925"/>
            </a:xfrm>
            <a:custGeom>
              <a:avLst/>
              <a:gdLst>
                <a:gd name="T0" fmla="*/ 3 w 23"/>
                <a:gd name="T1" fmla="*/ 3 h 43"/>
                <a:gd name="T2" fmla="*/ 3 w 23"/>
                <a:gd name="T3" fmla="*/ 38 h 43"/>
                <a:gd name="T4" fmla="*/ 10 w 23"/>
                <a:gd name="T5" fmla="*/ 32 h 43"/>
                <a:gd name="T6" fmla="*/ 12 w 23"/>
                <a:gd name="T7" fmla="*/ 32 h 43"/>
                <a:gd name="T8" fmla="*/ 20 w 23"/>
                <a:gd name="T9" fmla="*/ 38 h 43"/>
                <a:gd name="T10" fmla="*/ 20 w 23"/>
                <a:gd name="T11" fmla="*/ 3 h 43"/>
                <a:gd name="T12" fmla="*/ 3 w 23"/>
                <a:gd name="T13" fmla="*/ 3 h 43"/>
                <a:gd name="T14" fmla="*/ 1 w 23"/>
                <a:gd name="T15" fmla="*/ 43 h 43"/>
                <a:gd name="T16" fmla="*/ 1 w 23"/>
                <a:gd name="T17" fmla="*/ 42 h 43"/>
                <a:gd name="T18" fmla="*/ 0 w 23"/>
                <a:gd name="T19" fmla="*/ 41 h 43"/>
                <a:gd name="T20" fmla="*/ 0 w 23"/>
                <a:gd name="T21" fmla="*/ 2 h 43"/>
                <a:gd name="T22" fmla="*/ 1 w 23"/>
                <a:gd name="T23" fmla="*/ 0 h 43"/>
                <a:gd name="T24" fmla="*/ 21 w 23"/>
                <a:gd name="T25" fmla="*/ 0 h 43"/>
                <a:gd name="T26" fmla="*/ 23 w 23"/>
                <a:gd name="T27" fmla="*/ 2 h 43"/>
                <a:gd name="T28" fmla="*/ 23 w 23"/>
                <a:gd name="T29" fmla="*/ 41 h 43"/>
                <a:gd name="T30" fmla="*/ 22 w 23"/>
                <a:gd name="T31" fmla="*/ 42 h 43"/>
                <a:gd name="T32" fmla="*/ 20 w 23"/>
                <a:gd name="T33" fmla="*/ 42 h 43"/>
                <a:gd name="T34" fmla="*/ 11 w 23"/>
                <a:gd name="T35" fmla="*/ 35 h 43"/>
                <a:gd name="T36" fmla="*/ 2 w 23"/>
                <a:gd name="T37" fmla="*/ 42 h 43"/>
                <a:gd name="T38" fmla="*/ 1 w 23"/>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3">
                  <a:moveTo>
                    <a:pt x="3" y="3"/>
                  </a:moveTo>
                  <a:cubicBezTo>
                    <a:pt x="3" y="38"/>
                    <a:pt x="3" y="38"/>
                    <a:pt x="3" y="38"/>
                  </a:cubicBezTo>
                  <a:cubicBezTo>
                    <a:pt x="10" y="32"/>
                    <a:pt x="10" y="32"/>
                    <a:pt x="10" y="32"/>
                  </a:cubicBezTo>
                  <a:cubicBezTo>
                    <a:pt x="11" y="32"/>
                    <a:pt x="12" y="32"/>
                    <a:pt x="12" y="32"/>
                  </a:cubicBezTo>
                  <a:cubicBezTo>
                    <a:pt x="20" y="38"/>
                    <a:pt x="20" y="38"/>
                    <a:pt x="20" y="38"/>
                  </a:cubicBezTo>
                  <a:cubicBezTo>
                    <a:pt x="20" y="3"/>
                    <a:pt x="20" y="3"/>
                    <a:pt x="20" y="3"/>
                  </a:cubicBezTo>
                  <a:lnTo>
                    <a:pt x="3" y="3"/>
                  </a:lnTo>
                  <a:close/>
                  <a:moveTo>
                    <a:pt x="1" y="43"/>
                  </a:moveTo>
                  <a:cubicBezTo>
                    <a:pt x="1" y="43"/>
                    <a:pt x="1" y="43"/>
                    <a:pt x="1" y="42"/>
                  </a:cubicBezTo>
                  <a:cubicBezTo>
                    <a:pt x="0" y="42"/>
                    <a:pt x="0" y="42"/>
                    <a:pt x="0" y="41"/>
                  </a:cubicBezTo>
                  <a:cubicBezTo>
                    <a:pt x="0" y="2"/>
                    <a:pt x="0" y="2"/>
                    <a:pt x="0" y="2"/>
                  </a:cubicBezTo>
                  <a:cubicBezTo>
                    <a:pt x="0" y="1"/>
                    <a:pt x="0" y="0"/>
                    <a:pt x="1" y="0"/>
                  </a:cubicBezTo>
                  <a:cubicBezTo>
                    <a:pt x="21" y="0"/>
                    <a:pt x="21" y="0"/>
                    <a:pt x="21" y="0"/>
                  </a:cubicBezTo>
                  <a:cubicBezTo>
                    <a:pt x="22" y="0"/>
                    <a:pt x="23" y="1"/>
                    <a:pt x="23" y="2"/>
                  </a:cubicBezTo>
                  <a:cubicBezTo>
                    <a:pt x="23" y="41"/>
                    <a:pt x="23" y="41"/>
                    <a:pt x="23" y="41"/>
                  </a:cubicBezTo>
                  <a:cubicBezTo>
                    <a:pt x="23" y="42"/>
                    <a:pt x="22" y="42"/>
                    <a:pt x="22" y="42"/>
                  </a:cubicBezTo>
                  <a:cubicBezTo>
                    <a:pt x="21" y="43"/>
                    <a:pt x="21" y="43"/>
                    <a:pt x="20" y="42"/>
                  </a:cubicBezTo>
                  <a:cubicBezTo>
                    <a:pt x="11" y="35"/>
                    <a:pt x="11" y="35"/>
                    <a:pt x="11" y="35"/>
                  </a:cubicBezTo>
                  <a:cubicBezTo>
                    <a:pt x="2" y="42"/>
                    <a:pt x="2" y="42"/>
                    <a:pt x="2" y="42"/>
                  </a:cubicBezTo>
                  <a:cubicBezTo>
                    <a:pt x="2" y="42"/>
                    <a:pt x="2" y="43"/>
                    <a:pt x="1" y="43"/>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grpSp>
      <p:sp>
        <p:nvSpPr>
          <p:cNvPr id="21" name="Oval 20"/>
          <p:cNvSpPr/>
          <p:nvPr/>
        </p:nvSpPr>
        <p:spPr>
          <a:xfrm>
            <a:off x="7178794" y="1419622"/>
            <a:ext cx="864096" cy="864096"/>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2" name="Group 21"/>
          <p:cNvGrpSpPr>
            <a:grpSpLocks noChangeAspect="1"/>
          </p:cNvGrpSpPr>
          <p:nvPr/>
        </p:nvGrpSpPr>
        <p:grpSpPr>
          <a:xfrm>
            <a:off x="7322842" y="1666018"/>
            <a:ext cx="576000" cy="371305"/>
            <a:chOff x="5503863" y="2646363"/>
            <a:chExt cx="576262" cy="371476"/>
          </a:xfrm>
          <a:solidFill>
            <a:schemeClr val="accent1"/>
          </a:solidFill>
        </p:grpSpPr>
        <p:sp>
          <p:nvSpPr>
            <p:cNvPr id="23"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4"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5"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6"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27" name="Oval 26"/>
          <p:cNvSpPr/>
          <p:nvPr/>
        </p:nvSpPr>
        <p:spPr>
          <a:xfrm>
            <a:off x="7178794" y="3435846"/>
            <a:ext cx="864096" cy="864096"/>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8" name="Group 27"/>
          <p:cNvGrpSpPr/>
          <p:nvPr/>
        </p:nvGrpSpPr>
        <p:grpSpPr>
          <a:xfrm>
            <a:off x="7310805" y="3593300"/>
            <a:ext cx="600075" cy="488951"/>
            <a:chOff x="4273550" y="3633788"/>
            <a:chExt cx="600075" cy="488951"/>
          </a:xfrm>
          <a:solidFill>
            <a:schemeClr val="tx2"/>
          </a:solidFill>
        </p:grpSpPr>
        <p:sp>
          <p:nvSpPr>
            <p:cNvPr id="29" name="Freeform 19"/>
            <p:cNvSpPr>
              <a:spLocks noEditPoints="1"/>
            </p:cNvSpPr>
            <p:nvPr/>
          </p:nvSpPr>
          <p:spPr bwMode="auto">
            <a:xfrm>
              <a:off x="4405313" y="3721101"/>
              <a:ext cx="338138" cy="311150"/>
            </a:xfrm>
            <a:custGeom>
              <a:avLst/>
              <a:gdLst>
                <a:gd name="T0" fmla="*/ 3 w 90"/>
                <a:gd name="T1" fmla="*/ 80 h 83"/>
                <a:gd name="T2" fmla="*/ 87 w 90"/>
                <a:gd name="T3" fmla="*/ 80 h 83"/>
                <a:gd name="T4" fmla="*/ 85 w 90"/>
                <a:gd name="T5" fmla="*/ 78 h 83"/>
                <a:gd name="T6" fmla="*/ 77 w 90"/>
                <a:gd name="T7" fmla="*/ 39 h 83"/>
                <a:gd name="T8" fmla="*/ 59 w 90"/>
                <a:gd name="T9" fmla="*/ 6 h 83"/>
                <a:gd name="T10" fmla="*/ 45 w 90"/>
                <a:gd name="T11" fmla="*/ 3 h 83"/>
                <a:gd name="T12" fmla="*/ 31 w 90"/>
                <a:gd name="T13" fmla="*/ 6 h 83"/>
                <a:gd name="T14" fmla="*/ 13 w 90"/>
                <a:gd name="T15" fmla="*/ 39 h 83"/>
                <a:gd name="T16" fmla="*/ 5 w 90"/>
                <a:gd name="T17" fmla="*/ 78 h 83"/>
                <a:gd name="T18" fmla="*/ 3 w 90"/>
                <a:gd name="T19" fmla="*/ 80 h 83"/>
                <a:gd name="T20" fmla="*/ 89 w 90"/>
                <a:gd name="T21" fmla="*/ 83 h 83"/>
                <a:gd name="T22" fmla="*/ 1 w 90"/>
                <a:gd name="T23" fmla="*/ 83 h 83"/>
                <a:gd name="T24" fmla="*/ 0 w 90"/>
                <a:gd name="T25" fmla="*/ 83 h 83"/>
                <a:gd name="T26" fmla="*/ 0 w 90"/>
                <a:gd name="T27" fmla="*/ 81 h 83"/>
                <a:gd name="T28" fmla="*/ 2 w 90"/>
                <a:gd name="T29" fmla="*/ 76 h 83"/>
                <a:gd name="T30" fmla="*/ 10 w 90"/>
                <a:gd name="T31" fmla="*/ 39 h 83"/>
                <a:gd name="T32" fmla="*/ 30 w 90"/>
                <a:gd name="T33" fmla="*/ 4 h 83"/>
                <a:gd name="T34" fmla="*/ 45 w 90"/>
                <a:gd name="T35" fmla="*/ 0 h 83"/>
                <a:gd name="T36" fmla="*/ 60 w 90"/>
                <a:gd name="T37" fmla="*/ 4 h 83"/>
                <a:gd name="T38" fmla="*/ 80 w 90"/>
                <a:gd name="T39" fmla="*/ 39 h 83"/>
                <a:gd name="T40" fmla="*/ 88 w 90"/>
                <a:gd name="T41" fmla="*/ 76 h 83"/>
                <a:gd name="T42" fmla="*/ 90 w 90"/>
                <a:gd name="T43" fmla="*/ 81 h 83"/>
                <a:gd name="T44" fmla="*/ 90 w 90"/>
                <a:gd name="T45" fmla="*/ 83 h 83"/>
                <a:gd name="T46" fmla="*/ 89 w 90"/>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83">
                  <a:moveTo>
                    <a:pt x="3" y="80"/>
                  </a:moveTo>
                  <a:cubicBezTo>
                    <a:pt x="87" y="80"/>
                    <a:pt x="87" y="80"/>
                    <a:pt x="87" y="80"/>
                  </a:cubicBezTo>
                  <a:cubicBezTo>
                    <a:pt x="86" y="80"/>
                    <a:pt x="86" y="79"/>
                    <a:pt x="85" y="78"/>
                  </a:cubicBezTo>
                  <a:cubicBezTo>
                    <a:pt x="80" y="68"/>
                    <a:pt x="76" y="61"/>
                    <a:pt x="77" y="39"/>
                  </a:cubicBezTo>
                  <a:cubicBezTo>
                    <a:pt x="78" y="25"/>
                    <a:pt x="70" y="12"/>
                    <a:pt x="59" y="6"/>
                  </a:cubicBezTo>
                  <a:cubicBezTo>
                    <a:pt x="54" y="4"/>
                    <a:pt x="50" y="3"/>
                    <a:pt x="45" y="3"/>
                  </a:cubicBezTo>
                  <a:cubicBezTo>
                    <a:pt x="40" y="3"/>
                    <a:pt x="36" y="4"/>
                    <a:pt x="31" y="6"/>
                  </a:cubicBezTo>
                  <a:cubicBezTo>
                    <a:pt x="20" y="12"/>
                    <a:pt x="12" y="25"/>
                    <a:pt x="13" y="39"/>
                  </a:cubicBezTo>
                  <a:cubicBezTo>
                    <a:pt x="14" y="61"/>
                    <a:pt x="10" y="68"/>
                    <a:pt x="5" y="78"/>
                  </a:cubicBezTo>
                  <a:cubicBezTo>
                    <a:pt x="4" y="79"/>
                    <a:pt x="4" y="80"/>
                    <a:pt x="3" y="80"/>
                  </a:cubicBezTo>
                  <a:moveTo>
                    <a:pt x="89" y="83"/>
                  </a:moveTo>
                  <a:cubicBezTo>
                    <a:pt x="1" y="83"/>
                    <a:pt x="1" y="83"/>
                    <a:pt x="1" y="83"/>
                  </a:cubicBezTo>
                  <a:cubicBezTo>
                    <a:pt x="1" y="83"/>
                    <a:pt x="0" y="83"/>
                    <a:pt x="0" y="83"/>
                  </a:cubicBezTo>
                  <a:cubicBezTo>
                    <a:pt x="0" y="82"/>
                    <a:pt x="0" y="82"/>
                    <a:pt x="0" y="81"/>
                  </a:cubicBezTo>
                  <a:cubicBezTo>
                    <a:pt x="1" y="80"/>
                    <a:pt x="2" y="78"/>
                    <a:pt x="2" y="76"/>
                  </a:cubicBezTo>
                  <a:cubicBezTo>
                    <a:pt x="8" y="67"/>
                    <a:pt x="11" y="60"/>
                    <a:pt x="10" y="39"/>
                  </a:cubicBezTo>
                  <a:cubicBezTo>
                    <a:pt x="10" y="24"/>
                    <a:pt x="17" y="10"/>
                    <a:pt x="30" y="4"/>
                  </a:cubicBezTo>
                  <a:cubicBezTo>
                    <a:pt x="35" y="1"/>
                    <a:pt x="40" y="0"/>
                    <a:pt x="45" y="0"/>
                  </a:cubicBezTo>
                  <a:cubicBezTo>
                    <a:pt x="50" y="0"/>
                    <a:pt x="55" y="1"/>
                    <a:pt x="60" y="4"/>
                  </a:cubicBezTo>
                  <a:cubicBezTo>
                    <a:pt x="73" y="10"/>
                    <a:pt x="80" y="24"/>
                    <a:pt x="80" y="39"/>
                  </a:cubicBezTo>
                  <a:cubicBezTo>
                    <a:pt x="79" y="60"/>
                    <a:pt x="82" y="67"/>
                    <a:pt x="88" y="76"/>
                  </a:cubicBezTo>
                  <a:cubicBezTo>
                    <a:pt x="88" y="78"/>
                    <a:pt x="89" y="80"/>
                    <a:pt x="90" y="81"/>
                  </a:cubicBezTo>
                  <a:cubicBezTo>
                    <a:pt x="90" y="82"/>
                    <a:pt x="90" y="82"/>
                    <a:pt x="90" y="83"/>
                  </a:cubicBezTo>
                  <a:cubicBezTo>
                    <a:pt x="90" y="83"/>
                    <a:pt x="89" y="83"/>
                    <a:pt x="89" y="83"/>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30" name="Freeform 20"/>
            <p:cNvSpPr>
              <a:spLocks/>
            </p:cNvSpPr>
            <p:nvPr/>
          </p:nvSpPr>
          <p:spPr bwMode="auto">
            <a:xfrm>
              <a:off x="4554538"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31" name="Freeform 21"/>
            <p:cNvSpPr>
              <a:spLocks/>
            </p:cNvSpPr>
            <p:nvPr/>
          </p:nvSpPr>
          <p:spPr bwMode="auto">
            <a:xfrm>
              <a:off x="4584700"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32" name="Freeform 22"/>
            <p:cNvSpPr>
              <a:spLocks/>
            </p:cNvSpPr>
            <p:nvPr/>
          </p:nvSpPr>
          <p:spPr bwMode="auto">
            <a:xfrm>
              <a:off x="4506913" y="4057651"/>
              <a:ext cx="134938" cy="65088"/>
            </a:xfrm>
            <a:custGeom>
              <a:avLst/>
              <a:gdLst>
                <a:gd name="T0" fmla="*/ 18 w 36"/>
                <a:gd name="T1" fmla="*/ 17 h 17"/>
                <a:gd name="T2" fmla="*/ 0 w 36"/>
                <a:gd name="T3" fmla="*/ 2 h 17"/>
                <a:gd name="T4" fmla="*/ 1 w 36"/>
                <a:gd name="T5" fmla="*/ 0 h 17"/>
                <a:gd name="T6" fmla="*/ 2 w 36"/>
                <a:gd name="T7" fmla="*/ 1 h 17"/>
                <a:gd name="T8" fmla="*/ 18 w 36"/>
                <a:gd name="T9" fmla="*/ 14 h 17"/>
                <a:gd name="T10" fmla="*/ 34 w 36"/>
                <a:gd name="T11" fmla="*/ 1 h 17"/>
                <a:gd name="T12" fmla="*/ 35 w 36"/>
                <a:gd name="T13" fmla="*/ 0 h 17"/>
                <a:gd name="T14" fmla="*/ 36 w 36"/>
                <a:gd name="T15" fmla="*/ 2 h 17"/>
                <a:gd name="T16" fmla="*/ 18 w 3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7">
                  <a:moveTo>
                    <a:pt x="18" y="17"/>
                  </a:moveTo>
                  <a:cubicBezTo>
                    <a:pt x="9" y="17"/>
                    <a:pt x="2" y="11"/>
                    <a:pt x="0" y="2"/>
                  </a:cubicBezTo>
                  <a:cubicBezTo>
                    <a:pt x="0" y="1"/>
                    <a:pt x="0" y="0"/>
                    <a:pt x="1" y="0"/>
                  </a:cubicBezTo>
                  <a:cubicBezTo>
                    <a:pt x="2" y="0"/>
                    <a:pt x="2" y="0"/>
                    <a:pt x="2" y="1"/>
                  </a:cubicBezTo>
                  <a:cubicBezTo>
                    <a:pt x="4" y="9"/>
                    <a:pt x="11" y="14"/>
                    <a:pt x="18" y="14"/>
                  </a:cubicBezTo>
                  <a:cubicBezTo>
                    <a:pt x="25" y="14"/>
                    <a:pt x="32" y="9"/>
                    <a:pt x="34" y="1"/>
                  </a:cubicBezTo>
                  <a:cubicBezTo>
                    <a:pt x="34" y="0"/>
                    <a:pt x="34" y="0"/>
                    <a:pt x="35" y="0"/>
                  </a:cubicBezTo>
                  <a:cubicBezTo>
                    <a:pt x="36" y="0"/>
                    <a:pt x="36" y="1"/>
                    <a:pt x="36" y="2"/>
                  </a:cubicBezTo>
                  <a:cubicBezTo>
                    <a:pt x="34" y="11"/>
                    <a:pt x="27" y="17"/>
                    <a:pt x="18" y="17"/>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33" name="Freeform 23"/>
            <p:cNvSpPr>
              <a:spLocks/>
            </p:cNvSpPr>
            <p:nvPr/>
          </p:nvSpPr>
          <p:spPr bwMode="auto">
            <a:xfrm>
              <a:off x="4506913" y="4021138"/>
              <a:ext cx="11113" cy="11113"/>
            </a:xfrm>
            <a:custGeom>
              <a:avLst/>
              <a:gdLst>
                <a:gd name="T0" fmla="*/ 1 w 3"/>
                <a:gd name="T1" fmla="*/ 3 h 3"/>
                <a:gd name="T2" fmla="*/ 1 w 3"/>
                <a:gd name="T3" fmla="*/ 3 h 3"/>
                <a:gd name="T4" fmla="*/ 0 w 3"/>
                <a:gd name="T5" fmla="*/ 2 h 3"/>
                <a:gd name="T6" fmla="*/ 0 w 3"/>
                <a:gd name="T7" fmla="*/ 2 h 3"/>
                <a:gd name="T8" fmla="*/ 0 w 3"/>
                <a:gd name="T9" fmla="*/ 2 h 3"/>
                <a:gd name="T10" fmla="*/ 1 w 3"/>
                <a:gd name="T11" fmla="*/ 1 h 3"/>
                <a:gd name="T12" fmla="*/ 2 w 3"/>
                <a:gd name="T13" fmla="*/ 2 h 3"/>
                <a:gd name="T14" fmla="*/ 2 w 3"/>
                <a:gd name="T15" fmla="*/ 2 h 3"/>
                <a:gd name="T16" fmla="*/ 1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3"/>
                  </a:moveTo>
                  <a:cubicBezTo>
                    <a:pt x="1" y="3"/>
                    <a:pt x="1" y="3"/>
                    <a:pt x="1" y="3"/>
                  </a:cubicBezTo>
                  <a:cubicBezTo>
                    <a:pt x="0" y="3"/>
                    <a:pt x="0" y="2"/>
                    <a:pt x="0" y="2"/>
                  </a:cubicBezTo>
                  <a:cubicBezTo>
                    <a:pt x="0" y="2"/>
                    <a:pt x="0" y="2"/>
                    <a:pt x="0" y="2"/>
                  </a:cubicBezTo>
                  <a:cubicBezTo>
                    <a:pt x="0" y="2"/>
                    <a:pt x="0" y="2"/>
                    <a:pt x="0" y="2"/>
                  </a:cubicBezTo>
                  <a:cubicBezTo>
                    <a:pt x="0" y="1"/>
                    <a:pt x="1" y="0"/>
                    <a:pt x="1" y="1"/>
                  </a:cubicBezTo>
                  <a:cubicBezTo>
                    <a:pt x="2" y="1"/>
                    <a:pt x="3" y="1"/>
                    <a:pt x="2" y="2"/>
                  </a:cubicBezTo>
                  <a:cubicBezTo>
                    <a:pt x="2" y="2"/>
                    <a:pt x="2" y="2"/>
                    <a:pt x="2" y="2"/>
                  </a:cubicBezTo>
                  <a:cubicBezTo>
                    <a:pt x="2" y="3"/>
                    <a:pt x="2" y="3"/>
                    <a:pt x="1" y="3"/>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34" name="Freeform 24"/>
            <p:cNvSpPr>
              <a:spLocks noEditPoints="1"/>
            </p:cNvSpPr>
            <p:nvPr/>
          </p:nvSpPr>
          <p:spPr bwMode="auto">
            <a:xfrm>
              <a:off x="4367213" y="4021138"/>
              <a:ext cx="412750" cy="47625"/>
            </a:xfrm>
            <a:custGeom>
              <a:avLst/>
              <a:gdLst>
                <a:gd name="T0" fmla="*/ 6 w 110"/>
                <a:gd name="T1" fmla="*/ 3 h 13"/>
                <a:gd name="T2" fmla="*/ 3 w 110"/>
                <a:gd name="T3" fmla="*/ 7 h 13"/>
                <a:gd name="T4" fmla="*/ 6 w 110"/>
                <a:gd name="T5" fmla="*/ 10 h 13"/>
                <a:gd name="T6" fmla="*/ 104 w 110"/>
                <a:gd name="T7" fmla="*/ 10 h 13"/>
                <a:gd name="T8" fmla="*/ 107 w 110"/>
                <a:gd name="T9" fmla="*/ 7 h 13"/>
                <a:gd name="T10" fmla="*/ 107 w 110"/>
                <a:gd name="T11" fmla="*/ 6 h 13"/>
                <a:gd name="T12" fmla="*/ 104 w 110"/>
                <a:gd name="T13" fmla="*/ 3 h 13"/>
                <a:gd name="T14" fmla="*/ 6 w 110"/>
                <a:gd name="T15" fmla="*/ 3 h 13"/>
                <a:gd name="T16" fmla="*/ 104 w 110"/>
                <a:gd name="T17" fmla="*/ 13 h 13"/>
                <a:gd name="T18" fmla="*/ 6 w 110"/>
                <a:gd name="T19" fmla="*/ 13 h 13"/>
                <a:gd name="T20" fmla="*/ 0 w 110"/>
                <a:gd name="T21" fmla="*/ 7 h 13"/>
                <a:gd name="T22" fmla="*/ 6 w 110"/>
                <a:gd name="T23" fmla="*/ 0 h 13"/>
                <a:gd name="T24" fmla="*/ 104 w 110"/>
                <a:gd name="T25" fmla="*/ 0 h 13"/>
                <a:gd name="T26" fmla="*/ 110 w 110"/>
                <a:gd name="T27" fmla="*/ 6 h 13"/>
                <a:gd name="T28" fmla="*/ 110 w 110"/>
                <a:gd name="T29" fmla="*/ 7 h 13"/>
                <a:gd name="T30" fmla="*/ 104 w 110"/>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13">
                  <a:moveTo>
                    <a:pt x="6" y="3"/>
                  </a:moveTo>
                  <a:cubicBezTo>
                    <a:pt x="4" y="3"/>
                    <a:pt x="3" y="5"/>
                    <a:pt x="3" y="7"/>
                  </a:cubicBezTo>
                  <a:cubicBezTo>
                    <a:pt x="3" y="9"/>
                    <a:pt x="4" y="10"/>
                    <a:pt x="6" y="10"/>
                  </a:cubicBezTo>
                  <a:cubicBezTo>
                    <a:pt x="104" y="10"/>
                    <a:pt x="104" y="10"/>
                    <a:pt x="104" y="10"/>
                  </a:cubicBezTo>
                  <a:cubicBezTo>
                    <a:pt x="106" y="10"/>
                    <a:pt x="107" y="9"/>
                    <a:pt x="107" y="7"/>
                  </a:cubicBezTo>
                  <a:cubicBezTo>
                    <a:pt x="107" y="6"/>
                    <a:pt x="107" y="6"/>
                    <a:pt x="107" y="6"/>
                  </a:cubicBezTo>
                  <a:cubicBezTo>
                    <a:pt x="107" y="5"/>
                    <a:pt x="106" y="3"/>
                    <a:pt x="104" y="3"/>
                  </a:cubicBezTo>
                  <a:lnTo>
                    <a:pt x="6" y="3"/>
                  </a:lnTo>
                  <a:close/>
                  <a:moveTo>
                    <a:pt x="104" y="13"/>
                  </a:moveTo>
                  <a:cubicBezTo>
                    <a:pt x="6" y="13"/>
                    <a:pt x="6" y="13"/>
                    <a:pt x="6" y="13"/>
                  </a:cubicBezTo>
                  <a:cubicBezTo>
                    <a:pt x="3" y="13"/>
                    <a:pt x="0" y="10"/>
                    <a:pt x="0" y="7"/>
                  </a:cubicBezTo>
                  <a:cubicBezTo>
                    <a:pt x="0" y="3"/>
                    <a:pt x="3" y="0"/>
                    <a:pt x="6" y="0"/>
                  </a:cubicBezTo>
                  <a:cubicBezTo>
                    <a:pt x="104" y="0"/>
                    <a:pt x="104" y="0"/>
                    <a:pt x="104" y="0"/>
                  </a:cubicBezTo>
                  <a:cubicBezTo>
                    <a:pt x="107" y="0"/>
                    <a:pt x="110" y="3"/>
                    <a:pt x="110" y="6"/>
                  </a:cubicBezTo>
                  <a:cubicBezTo>
                    <a:pt x="110" y="7"/>
                    <a:pt x="110" y="7"/>
                    <a:pt x="110" y="7"/>
                  </a:cubicBezTo>
                  <a:cubicBezTo>
                    <a:pt x="110" y="10"/>
                    <a:pt x="107" y="13"/>
                    <a:pt x="104" y="13"/>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35" name="Freeform 25"/>
            <p:cNvSpPr>
              <a:spLocks noEditPoints="1"/>
            </p:cNvSpPr>
            <p:nvPr/>
          </p:nvSpPr>
          <p:spPr bwMode="auto">
            <a:xfrm>
              <a:off x="4543425" y="3633788"/>
              <a:ext cx="60325" cy="60325"/>
            </a:xfrm>
            <a:custGeom>
              <a:avLst/>
              <a:gdLst>
                <a:gd name="T0" fmla="*/ 8 w 16"/>
                <a:gd name="T1" fmla="*/ 2 h 16"/>
                <a:gd name="T2" fmla="*/ 2 w 16"/>
                <a:gd name="T3" fmla="*/ 8 h 16"/>
                <a:gd name="T4" fmla="*/ 8 w 16"/>
                <a:gd name="T5" fmla="*/ 13 h 16"/>
                <a:gd name="T6" fmla="*/ 14 w 16"/>
                <a:gd name="T7" fmla="*/ 8 h 16"/>
                <a:gd name="T8" fmla="*/ 8 w 16"/>
                <a:gd name="T9" fmla="*/ 2 h 16"/>
                <a:gd name="T10" fmla="*/ 8 w 16"/>
                <a:gd name="T11" fmla="*/ 16 h 16"/>
                <a:gd name="T12" fmla="*/ 0 w 16"/>
                <a:gd name="T13" fmla="*/ 8 h 16"/>
                <a:gd name="T14" fmla="*/ 8 w 16"/>
                <a:gd name="T15" fmla="*/ 0 h 16"/>
                <a:gd name="T16" fmla="*/ 16 w 16"/>
                <a:gd name="T17" fmla="*/ 8 h 16"/>
                <a:gd name="T18" fmla="*/ 8 w 16"/>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2"/>
                  </a:moveTo>
                  <a:cubicBezTo>
                    <a:pt x="5" y="2"/>
                    <a:pt x="2" y="5"/>
                    <a:pt x="2" y="8"/>
                  </a:cubicBezTo>
                  <a:cubicBezTo>
                    <a:pt x="2" y="11"/>
                    <a:pt x="5" y="13"/>
                    <a:pt x="8" y="13"/>
                  </a:cubicBezTo>
                  <a:cubicBezTo>
                    <a:pt x="11" y="13"/>
                    <a:pt x="14" y="11"/>
                    <a:pt x="14" y="8"/>
                  </a:cubicBezTo>
                  <a:cubicBezTo>
                    <a:pt x="14" y="5"/>
                    <a:pt x="11" y="2"/>
                    <a:pt x="8" y="2"/>
                  </a:cubicBezTo>
                  <a:moveTo>
                    <a:pt x="8" y="16"/>
                  </a:moveTo>
                  <a:cubicBezTo>
                    <a:pt x="3" y="16"/>
                    <a:pt x="0" y="12"/>
                    <a:pt x="0" y="8"/>
                  </a:cubicBezTo>
                  <a:cubicBezTo>
                    <a:pt x="0" y="3"/>
                    <a:pt x="3" y="0"/>
                    <a:pt x="8" y="0"/>
                  </a:cubicBezTo>
                  <a:cubicBezTo>
                    <a:pt x="13" y="0"/>
                    <a:pt x="16" y="3"/>
                    <a:pt x="16" y="8"/>
                  </a:cubicBezTo>
                  <a:cubicBezTo>
                    <a:pt x="16" y="12"/>
                    <a:pt x="13" y="16"/>
                    <a:pt x="8" y="16"/>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36" name="Freeform 26"/>
            <p:cNvSpPr>
              <a:spLocks/>
            </p:cNvSpPr>
            <p:nvPr/>
          </p:nvSpPr>
          <p:spPr bwMode="auto">
            <a:xfrm>
              <a:off x="4287838" y="3859213"/>
              <a:ext cx="65088" cy="30163"/>
            </a:xfrm>
            <a:custGeom>
              <a:avLst/>
              <a:gdLst>
                <a:gd name="T0" fmla="*/ 15 w 17"/>
                <a:gd name="T1" fmla="*/ 8 h 8"/>
                <a:gd name="T2" fmla="*/ 15 w 17"/>
                <a:gd name="T3" fmla="*/ 8 h 8"/>
                <a:gd name="T4" fmla="*/ 1 w 17"/>
                <a:gd name="T5" fmla="*/ 2 h 8"/>
                <a:gd name="T6" fmla="*/ 0 w 17"/>
                <a:gd name="T7" fmla="*/ 1 h 8"/>
                <a:gd name="T8" fmla="*/ 2 w 17"/>
                <a:gd name="T9" fmla="*/ 0 h 8"/>
                <a:gd name="T10" fmla="*/ 16 w 17"/>
                <a:gd name="T11" fmla="*/ 5 h 8"/>
                <a:gd name="T12" fmla="*/ 16 w 17"/>
                <a:gd name="T13" fmla="*/ 7 h 8"/>
                <a:gd name="T14" fmla="*/ 15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8"/>
                  </a:moveTo>
                  <a:cubicBezTo>
                    <a:pt x="15" y="8"/>
                    <a:pt x="15" y="8"/>
                    <a:pt x="15" y="8"/>
                  </a:cubicBezTo>
                  <a:cubicBezTo>
                    <a:pt x="1" y="2"/>
                    <a:pt x="1" y="2"/>
                    <a:pt x="1" y="2"/>
                  </a:cubicBezTo>
                  <a:cubicBezTo>
                    <a:pt x="0" y="2"/>
                    <a:pt x="0" y="1"/>
                    <a:pt x="0" y="1"/>
                  </a:cubicBezTo>
                  <a:cubicBezTo>
                    <a:pt x="0" y="0"/>
                    <a:pt x="1" y="0"/>
                    <a:pt x="2" y="0"/>
                  </a:cubicBezTo>
                  <a:cubicBezTo>
                    <a:pt x="16" y="5"/>
                    <a:pt x="16" y="5"/>
                    <a:pt x="16" y="5"/>
                  </a:cubicBezTo>
                  <a:cubicBezTo>
                    <a:pt x="16" y="6"/>
                    <a:pt x="17" y="7"/>
                    <a:pt x="16" y="7"/>
                  </a:cubicBezTo>
                  <a:cubicBezTo>
                    <a:pt x="16" y="8"/>
                    <a:pt x="16" y="8"/>
                    <a:pt x="15" y="8"/>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37" name="Freeform 27"/>
            <p:cNvSpPr>
              <a:spLocks/>
            </p:cNvSpPr>
            <p:nvPr/>
          </p:nvSpPr>
          <p:spPr bwMode="auto">
            <a:xfrm>
              <a:off x="4273550" y="3949701"/>
              <a:ext cx="68263" cy="30163"/>
            </a:xfrm>
            <a:custGeom>
              <a:avLst/>
              <a:gdLst>
                <a:gd name="T0" fmla="*/ 1 w 18"/>
                <a:gd name="T1" fmla="*/ 8 h 8"/>
                <a:gd name="T2" fmla="*/ 0 w 18"/>
                <a:gd name="T3" fmla="*/ 7 h 8"/>
                <a:gd name="T4" fmla="*/ 1 w 18"/>
                <a:gd name="T5" fmla="*/ 5 h 8"/>
                <a:gd name="T6" fmla="*/ 16 w 18"/>
                <a:gd name="T7" fmla="*/ 0 h 8"/>
                <a:gd name="T8" fmla="*/ 18 w 18"/>
                <a:gd name="T9" fmla="*/ 1 h 8"/>
                <a:gd name="T10" fmla="*/ 17 w 18"/>
                <a:gd name="T11" fmla="*/ 3 h 8"/>
                <a:gd name="T12" fmla="*/ 2 w 18"/>
                <a:gd name="T13" fmla="*/ 8 h 8"/>
                <a:gd name="T14" fmla="*/ 1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 y="8"/>
                  </a:moveTo>
                  <a:cubicBezTo>
                    <a:pt x="1" y="8"/>
                    <a:pt x="0" y="8"/>
                    <a:pt x="0" y="7"/>
                  </a:cubicBezTo>
                  <a:cubicBezTo>
                    <a:pt x="0" y="6"/>
                    <a:pt x="0" y="6"/>
                    <a:pt x="1" y="5"/>
                  </a:cubicBezTo>
                  <a:cubicBezTo>
                    <a:pt x="16" y="0"/>
                    <a:pt x="16" y="0"/>
                    <a:pt x="16" y="0"/>
                  </a:cubicBezTo>
                  <a:cubicBezTo>
                    <a:pt x="17" y="0"/>
                    <a:pt x="18" y="0"/>
                    <a:pt x="18" y="1"/>
                  </a:cubicBezTo>
                  <a:cubicBezTo>
                    <a:pt x="18" y="2"/>
                    <a:pt x="18" y="2"/>
                    <a:pt x="17" y="3"/>
                  </a:cubicBezTo>
                  <a:cubicBezTo>
                    <a:pt x="2" y="8"/>
                    <a:pt x="2" y="8"/>
                    <a:pt x="2" y="8"/>
                  </a:cubicBezTo>
                  <a:cubicBezTo>
                    <a:pt x="2" y="8"/>
                    <a:pt x="2" y="8"/>
                    <a:pt x="1" y="8"/>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38" name="Freeform 28"/>
            <p:cNvSpPr>
              <a:spLocks/>
            </p:cNvSpPr>
            <p:nvPr/>
          </p:nvSpPr>
          <p:spPr bwMode="auto">
            <a:xfrm>
              <a:off x="4341813" y="3762376"/>
              <a:ext cx="44450" cy="66675"/>
            </a:xfrm>
            <a:custGeom>
              <a:avLst/>
              <a:gdLst>
                <a:gd name="T0" fmla="*/ 10 w 12"/>
                <a:gd name="T1" fmla="*/ 18 h 18"/>
                <a:gd name="T2" fmla="*/ 9 w 12"/>
                <a:gd name="T3" fmla="*/ 18 h 18"/>
                <a:gd name="T4" fmla="*/ 1 w 12"/>
                <a:gd name="T5" fmla="*/ 3 h 18"/>
                <a:gd name="T6" fmla="*/ 1 w 12"/>
                <a:gd name="T7" fmla="*/ 1 h 18"/>
                <a:gd name="T8" fmla="*/ 3 w 12"/>
                <a:gd name="T9" fmla="*/ 1 h 18"/>
                <a:gd name="T10" fmla="*/ 12 w 12"/>
                <a:gd name="T11" fmla="*/ 16 h 18"/>
                <a:gd name="T12" fmla="*/ 11 w 12"/>
                <a:gd name="T13" fmla="*/ 18 h 18"/>
                <a:gd name="T14" fmla="*/ 10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0" y="18"/>
                  </a:moveTo>
                  <a:cubicBezTo>
                    <a:pt x="10" y="18"/>
                    <a:pt x="9" y="18"/>
                    <a:pt x="9" y="18"/>
                  </a:cubicBezTo>
                  <a:cubicBezTo>
                    <a:pt x="1" y="3"/>
                    <a:pt x="1" y="3"/>
                    <a:pt x="1" y="3"/>
                  </a:cubicBezTo>
                  <a:cubicBezTo>
                    <a:pt x="0" y="2"/>
                    <a:pt x="0" y="1"/>
                    <a:pt x="1" y="1"/>
                  </a:cubicBezTo>
                  <a:cubicBezTo>
                    <a:pt x="2" y="0"/>
                    <a:pt x="3" y="1"/>
                    <a:pt x="3" y="1"/>
                  </a:cubicBezTo>
                  <a:cubicBezTo>
                    <a:pt x="12" y="16"/>
                    <a:pt x="12" y="16"/>
                    <a:pt x="12" y="16"/>
                  </a:cubicBezTo>
                  <a:cubicBezTo>
                    <a:pt x="12" y="17"/>
                    <a:pt x="12" y="18"/>
                    <a:pt x="11" y="18"/>
                  </a:cubicBezTo>
                  <a:cubicBezTo>
                    <a:pt x="11" y="18"/>
                    <a:pt x="11" y="18"/>
                    <a:pt x="10" y="18"/>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39" name="Freeform 29"/>
            <p:cNvSpPr>
              <a:spLocks/>
            </p:cNvSpPr>
            <p:nvPr/>
          </p:nvSpPr>
          <p:spPr bwMode="auto">
            <a:xfrm>
              <a:off x="4795838" y="3859213"/>
              <a:ext cx="63500" cy="30163"/>
            </a:xfrm>
            <a:custGeom>
              <a:avLst/>
              <a:gdLst>
                <a:gd name="T0" fmla="*/ 2 w 17"/>
                <a:gd name="T1" fmla="*/ 8 h 8"/>
                <a:gd name="T2" fmla="*/ 1 w 17"/>
                <a:gd name="T3" fmla="*/ 7 h 8"/>
                <a:gd name="T4" fmla="*/ 1 w 17"/>
                <a:gd name="T5" fmla="*/ 5 h 8"/>
                <a:gd name="T6" fmla="*/ 15 w 17"/>
                <a:gd name="T7" fmla="*/ 0 h 8"/>
                <a:gd name="T8" fmla="*/ 17 w 17"/>
                <a:gd name="T9" fmla="*/ 1 h 8"/>
                <a:gd name="T10" fmla="*/ 16 w 17"/>
                <a:gd name="T11" fmla="*/ 2 h 8"/>
                <a:gd name="T12" fmla="*/ 2 w 17"/>
                <a:gd name="T13" fmla="*/ 8 h 8"/>
                <a:gd name="T14" fmla="*/ 2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2" y="8"/>
                  </a:moveTo>
                  <a:cubicBezTo>
                    <a:pt x="1" y="8"/>
                    <a:pt x="1" y="8"/>
                    <a:pt x="1" y="7"/>
                  </a:cubicBezTo>
                  <a:cubicBezTo>
                    <a:pt x="0" y="7"/>
                    <a:pt x="1" y="6"/>
                    <a:pt x="1" y="5"/>
                  </a:cubicBezTo>
                  <a:cubicBezTo>
                    <a:pt x="15" y="0"/>
                    <a:pt x="15" y="0"/>
                    <a:pt x="15" y="0"/>
                  </a:cubicBezTo>
                  <a:cubicBezTo>
                    <a:pt x="16" y="0"/>
                    <a:pt x="17" y="0"/>
                    <a:pt x="17" y="1"/>
                  </a:cubicBezTo>
                  <a:cubicBezTo>
                    <a:pt x="17" y="1"/>
                    <a:pt x="17" y="2"/>
                    <a:pt x="16" y="2"/>
                  </a:cubicBezTo>
                  <a:cubicBezTo>
                    <a:pt x="2" y="8"/>
                    <a:pt x="2" y="8"/>
                    <a:pt x="2" y="8"/>
                  </a:cubicBezTo>
                  <a:cubicBezTo>
                    <a:pt x="2" y="8"/>
                    <a:pt x="2" y="8"/>
                    <a:pt x="2" y="8"/>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40" name="Freeform 30"/>
            <p:cNvSpPr>
              <a:spLocks/>
            </p:cNvSpPr>
            <p:nvPr/>
          </p:nvSpPr>
          <p:spPr bwMode="auto">
            <a:xfrm>
              <a:off x="4806950" y="3949701"/>
              <a:ext cx="66675" cy="30163"/>
            </a:xfrm>
            <a:custGeom>
              <a:avLst/>
              <a:gdLst>
                <a:gd name="T0" fmla="*/ 17 w 18"/>
                <a:gd name="T1" fmla="*/ 8 h 8"/>
                <a:gd name="T2" fmla="*/ 16 w 18"/>
                <a:gd name="T3" fmla="*/ 8 h 8"/>
                <a:gd name="T4" fmla="*/ 1 w 18"/>
                <a:gd name="T5" fmla="*/ 3 h 8"/>
                <a:gd name="T6" fmla="*/ 0 w 18"/>
                <a:gd name="T7" fmla="*/ 1 h 8"/>
                <a:gd name="T8" fmla="*/ 2 w 18"/>
                <a:gd name="T9" fmla="*/ 0 h 8"/>
                <a:gd name="T10" fmla="*/ 17 w 18"/>
                <a:gd name="T11" fmla="*/ 5 h 8"/>
                <a:gd name="T12" fmla="*/ 18 w 18"/>
                <a:gd name="T13" fmla="*/ 7 h 8"/>
                <a:gd name="T14" fmla="*/ 17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7" y="8"/>
                  </a:moveTo>
                  <a:cubicBezTo>
                    <a:pt x="16" y="8"/>
                    <a:pt x="16" y="8"/>
                    <a:pt x="16" y="8"/>
                  </a:cubicBezTo>
                  <a:cubicBezTo>
                    <a:pt x="1" y="3"/>
                    <a:pt x="1" y="3"/>
                    <a:pt x="1" y="3"/>
                  </a:cubicBezTo>
                  <a:cubicBezTo>
                    <a:pt x="0" y="2"/>
                    <a:pt x="0" y="2"/>
                    <a:pt x="0" y="1"/>
                  </a:cubicBezTo>
                  <a:cubicBezTo>
                    <a:pt x="0" y="0"/>
                    <a:pt x="1" y="0"/>
                    <a:pt x="2" y="0"/>
                  </a:cubicBezTo>
                  <a:cubicBezTo>
                    <a:pt x="17" y="5"/>
                    <a:pt x="17" y="5"/>
                    <a:pt x="17" y="5"/>
                  </a:cubicBezTo>
                  <a:cubicBezTo>
                    <a:pt x="18" y="6"/>
                    <a:pt x="18" y="6"/>
                    <a:pt x="18" y="7"/>
                  </a:cubicBezTo>
                  <a:cubicBezTo>
                    <a:pt x="18" y="8"/>
                    <a:pt x="17" y="8"/>
                    <a:pt x="17" y="8"/>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sp>
          <p:nvSpPr>
            <p:cNvPr id="41" name="Freeform 31"/>
            <p:cNvSpPr>
              <a:spLocks/>
            </p:cNvSpPr>
            <p:nvPr/>
          </p:nvSpPr>
          <p:spPr bwMode="auto">
            <a:xfrm>
              <a:off x="4760913" y="3762376"/>
              <a:ext cx="46038" cy="66675"/>
            </a:xfrm>
            <a:custGeom>
              <a:avLst/>
              <a:gdLst>
                <a:gd name="T0" fmla="*/ 2 w 12"/>
                <a:gd name="T1" fmla="*/ 18 h 18"/>
                <a:gd name="T2" fmla="*/ 1 w 12"/>
                <a:gd name="T3" fmla="*/ 18 h 18"/>
                <a:gd name="T4" fmla="*/ 0 w 12"/>
                <a:gd name="T5" fmla="*/ 16 h 18"/>
                <a:gd name="T6" fmla="*/ 9 w 12"/>
                <a:gd name="T7" fmla="*/ 1 h 18"/>
                <a:gd name="T8" fmla="*/ 11 w 12"/>
                <a:gd name="T9" fmla="*/ 1 h 18"/>
                <a:gd name="T10" fmla="*/ 11 w 12"/>
                <a:gd name="T11" fmla="*/ 3 h 18"/>
                <a:gd name="T12" fmla="*/ 3 w 12"/>
                <a:gd name="T13" fmla="*/ 18 h 18"/>
                <a:gd name="T14" fmla="*/ 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2" y="18"/>
                  </a:moveTo>
                  <a:cubicBezTo>
                    <a:pt x="1" y="18"/>
                    <a:pt x="1" y="18"/>
                    <a:pt x="1" y="18"/>
                  </a:cubicBezTo>
                  <a:cubicBezTo>
                    <a:pt x="0" y="18"/>
                    <a:pt x="0" y="17"/>
                    <a:pt x="0" y="16"/>
                  </a:cubicBezTo>
                  <a:cubicBezTo>
                    <a:pt x="9" y="1"/>
                    <a:pt x="9" y="1"/>
                    <a:pt x="9" y="1"/>
                  </a:cubicBezTo>
                  <a:cubicBezTo>
                    <a:pt x="9" y="1"/>
                    <a:pt x="10" y="0"/>
                    <a:pt x="11" y="1"/>
                  </a:cubicBezTo>
                  <a:cubicBezTo>
                    <a:pt x="12" y="1"/>
                    <a:pt x="12" y="2"/>
                    <a:pt x="11" y="3"/>
                  </a:cubicBezTo>
                  <a:cubicBezTo>
                    <a:pt x="3" y="18"/>
                    <a:pt x="3" y="18"/>
                    <a:pt x="3" y="18"/>
                  </a:cubicBezTo>
                  <a:cubicBezTo>
                    <a:pt x="3" y="18"/>
                    <a:pt x="2" y="18"/>
                    <a:pt x="2" y="18"/>
                  </a:cubicBezTo>
                </a:path>
              </a:pathLst>
            </a:custGeom>
            <a:grpFill/>
            <a:ln>
              <a:noFill/>
            </a:ln>
          </p:spPr>
          <p:txBody>
            <a:bodyPr vert="horz" wrap="square" lIns="91440" tIns="45720" rIns="91440" bIns="45720" numCol="1" anchor="t" anchorCtr="0" compatLnSpc="1">
              <a:prstTxWarp prst="textNoShape">
                <a:avLst/>
              </a:prstTxWarp>
            </a:bodyPr>
            <a:lstStyle/>
            <a:p>
              <a:endParaRPr lang="en-AU"/>
            </a:p>
          </p:txBody>
        </p:sp>
      </p:grpSp>
      <p:sp>
        <p:nvSpPr>
          <p:cNvPr id="3" name="Date Placeholder 2"/>
          <p:cNvSpPr>
            <a:spLocks noGrp="1"/>
          </p:cNvSpPr>
          <p:nvPr>
            <p:ph type="dt" sz="half" idx="10"/>
          </p:nvPr>
        </p:nvSpPr>
        <p:spPr/>
        <p:txBody>
          <a:bodyPr/>
          <a:lstStyle/>
          <a:p>
            <a:fld id="{0302483D-DE42-4655-946B-B71646E7A005}" type="datetime4">
              <a:rPr lang="en-AU" smtClean="0"/>
              <a:t>19 November 2017</a:t>
            </a:fld>
            <a:endParaRPr lang="en-AU" dirty="0"/>
          </a:p>
        </p:txBody>
      </p:sp>
      <p:sp>
        <p:nvSpPr>
          <p:cNvPr id="4" name="Footer Placeholder 3"/>
          <p:cNvSpPr>
            <a:spLocks noGrp="1"/>
          </p:cNvSpPr>
          <p:nvPr>
            <p:ph type="ftr" sz="quarter" idx="11"/>
          </p:nvPr>
        </p:nvSpPr>
        <p:spPr/>
        <p:txBody>
          <a:bodyPr/>
          <a:lstStyle/>
          <a:p>
            <a:r>
              <a:rPr lang="en-AU" smtClean="0"/>
              <a:t>© NSW Department of Education </a:t>
            </a:r>
            <a:endParaRPr lang="en-AU" dirty="0"/>
          </a:p>
        </p:txBody>
      </p:sp>
    </p:spTree>
    <p:extLst>
      <p:ext uri="{BB962C8B-B14F-4D97-AF65-F5344CB8AC3E}">
        <p14:creationId xmlns:p14="http://schemas.microsoft.com/office/powerpoint/2010/main" val="1684791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SAMs priorities	- </a:t>
            </a:r>
            <a:r>
              <a:rPr lang="en-AU" dirty="0"/>
              <a:t>D</a:t>
            </a:r>
            <a:r>
              <a:rPr lang="en-AU" dirty="0" smtClean="0"/>
              <a:t>aily</a:t>
            </a:r>
            <a:endParaRPr lang="en-AU" dirty="0"/>
          </a:p>
        </p:txBody>
      </p:sp>
      <p:sp>
        <p:nvSpPr>
          <p:cNvPr id="4" name="Date Placeholder 3"/>
          <p:cNvSpPr>
            <a:spLocks noGrp="1"/>
          </p:cNvSpPr>
          <p:nvPr>
            <p:ph type="dt" sz="half" idx="10"/>
          </p:nvPr>
        </p:nvSpPr>
        <p:spPr/>
        <p:txBody>
          <a:bodyPr/>
          <a:lstStyle/>
          <a:p>
            <a:fld id="{25441243-18C2-44C1-957D-679141715BBA}" type="datetime4">
              <a:rPr lang="en-AU" smtClean="0"/>
              <a:t>19 November 2017</a:t>
            </a:fld>
            <a:endParaRPr lang="en-AU" dirty="0"/>
          </a:p>
        </p:txBody>
      </p:sp>
      <p:sp>
        <p:nvSpPr>
          <p:cNvPr id="5" name="Footer Placeholder 4"/>
          <p:cNvSpPr>
            <a:spLocks noGrp="1"/>
          </p:cNvSpPr>
          <p:nvPr>
            <p:ph type="ftr" sz="quarter" idx="11"/>
          </p:nvPr>
        </p:nvSpPr>
        <p:spPr/>
        <p:txBody>
          <a:bodyPr/>
          <a:lstStyle/>
          <a:p>
            <a:r>
              <a:rPr lang="en-AU" smtClean="0"/>
              <a:t>© NSW Department of Education </a:t>
            </a:r>
            <a:endParaRPr lang="en-AU" dirty="0"/>
          </a:p>
        </p:txBody>
      </p:sp>
      <p:sp>
        <p:nvSpPr>
          <p:cNvPr id="6" name="Slide Number Placeholder 5"/>
          <p:cNvSpPr>
            <a:spLocks noGrp="1"/>
          </p:cNvSpPr>
          <p:nvPr>
            <p:ph type="sldNum" sz="quarter" idx="12"/>
          </p:nvPr>
        </p:nvSpPr>
        <p:spPr/>
        <p:txBody>
          <a:bodyPr/>
          <a:lstStyle/>
          <a:p>
            <a:r>
              <a:rPr lang="en-AU" dirty="0" smtClean="0"/>
              <a:t>Page </a:t>
            </a:r>
            <a:fld id="{4A2A1DA9-8CAF-4BCA-B496-545B076AED2D}" type="slidenum">
              <a:rPr lang="en-AU" smtClean="0"/>
              <a:pPr/>
              <a:t>25</a:t>
            </a:fld>
            <a:endParaRPr lang="en-AU" dirty="0"/>
          </a:p>
        </p:txBody>
      </p:sp>
      <p:sp>
        <p:nvSpPr>
          <p:cNvPr id="7" name="TextBox 6"/>
          <p:cNvSpPr txBox="1"/>
          <p:nvPr/>
        </p:nvSpPr>
        <p:spPr>
          <a:xfrm>
            <a:off x="107504" y="1059582"/>
            <a:ext cx="3024339" cy="31393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dirty="0" smtClean="0"/>
              <a:t>Primary</a:t>
            </a:r>
          </a:p>
          <a:p>
            <a:pPr algn="ctr"/>
            <a:endParaRPr lang="en-AU" dirty="0" smtClean="0"/>
          </a:p>
          <a:p>
            <a:pPr marL="285750" indent="-285750">
              <a:buFont typeface="Arial" panose="020B0604020202020204" pitchFamily="34" charset="0"/>
              <a:buChar char="•"/>
            </a:pPr>
            <a:r>
              <a:rPr lang="en-AU" dirty="0"/>
              <a:t>a</a:t>
            </a:r>
            <a:r>
              <a:rPr lang="en-AU" dirty="0" smtClean="0"/>
              <a:t>uthorise SAP carts</a:t>
            </a:r>
          </a:p>
          <a:p>
            <a:pPr marL="285750" indent="-285750">
              <a:buFont typeface="Arial" panose="020B0604020202020204" pitchFamily="34" charset="0"/>
              <a:buChar char="•"/>
            </a:pPr>
            <a:r>
              <a:rPr lang="en-AU" dirty="0"/>
              <a:t>g</a:t>
            </a:r>
            <a:r>
              <a:rPr lang="en-AU" dirty="0" smtClean="0"/>
              <a:t>eneral staff supervision</a:t>
            </a:r>
          </a:p>
          <a:p>
            <a:pPr marL="285750" indent="-285750">
              <a:buFont typeface="Arial" panose="020B0604020202020204" pitchFamily="34" charset="0"/>
              <a:buChar char="•"/>
            </a:pPr>
            <a:r>
              <a:rPr lang="en-AU" dirty="0"/>
              <a:t>f</a:t>
            </a:r>
            <a:r>
              <a:rPr lang="en-AU" dirty="0" smtClean="0"/>
              <a:t>ront desk </a:t>
            </a:r>
            <a:r>
              <a:rPr lang="en-AU" dirty="0" err="1" smtClean="0"/>
              <a:t>incl</a:t>
            </a:r>
            <a:r>
              <a:rPr lang="en-AU" dirty="0" smtClean="0"/>
              <a:t> late early students</a:t>
            </a:r>
          </a:p>
          <a:p>
            <a:pPr marL="285750" indent="-285750">
              <a:buFont typeface="Arial" panose="020B0604020202020204" pitchFamily="34" charset="0"/>
              <a:buChar char="•"/>
            </a:pPr>
            <a:r>
              <a:rPr lang="en-AU" dirty="0"/>
              <a:t>s</a:t>
            </a:r>
            <a:r>
              <a:rPr lang="en-AU" dirty="0" smtClean="0"/>
              <a:t>chool emails</a:t>
            </a:r>
          </a:p>
          <a:p>
            <a:pPr marL="285750" indent="-285750">
              <a:buFont typeface="Arial" panose="020B0604020202020204" pitchFamily="34" charset="0"/>
              <a:buChar char="•"/>
            </a:pPr>
            <a:r>
              <a:rPr lang="en-AU" dirty="0"/>
              <a:t>l</a:t>
            </a:r>
            <a:r>
              <a:rPr lang="en-AU" dirty="0" smtClean="0"/>
              <a:t>iaise with P &amp; C </a:t>
            </a:r>
            <a:r>
              <a:rPr lang="en-AU" dirty="0" err="1" smtClean="0"/>
              <a:t>etc</a:t>
            </a:r>
            <a:endParaRPr lang="en-AU" dirty="0" smtClean="0"/>
          </a:p>
          <a:p>
            <a:pPr marL="285750" indent="-285750">
              <a:buFont typeface="Arial" panose="020B0604020202020204" pitchFamily="34" charset="0"/>
              <a:buChar char="•"/>
            </a:pPr>
            <a:r>
              <a:rPr lang="en-AU" dirty="0"/>
              <a:t>o</a:t>
            </a:r>
            <a:r>
              <a:rPr lang="en-AU" dirty="0" smtClean="0"/>
              <a:t>ffice management</a:t>
            </a:r>
          </a:p>
          <a:p>
            <a:pPr marL="285750" indent="-285750">
              <a:buFont typeface="Arial" panose="020B0604020202020204" pitchFamily="34" charset="0"/>
              <a:buChar char="•"/>
            </a:pPr>
            <a:r>
              <a:rPr lang="en-AU" dirty="0"/>
              <a:t>c</a:t>
            </a:r>
            <a:r>
              <a:rPr lang="en-AU" dirty="0" smtClean="0"/>
              <a:t>ontractors </a:t>
            </a:r>
          </a:p>
          <a:p>
            <a:pPr marL="285750" indent="-285750">
              <a:buFont typeface="Arial" panose="020B0604020202020204" pitchFamily="34" charset="0"/>
              <a:buChar char="•"/>
            </a:pPr>
            <a:r>
              <a:rPr lang="en-AU" dirty="0" smtClean="0"/>
              <a:t>monitor direct deposits </a:t>
            </a:r>
            <a:endParaRPr lang="en-AU" dirty="0"/>
          </a:p>
        </p:txBody>
      </p:sp>
      <p:sp>
        <p:nvSpPr>
          <p:cNvPr id="8" name="TextBox 7"/>
          <p:cNvSpPr txBox="1"/>
          <p:nvPr/>
        </p:nvSpPr>
        <p:spPr>
          <a:xfrm>
            <a:off x="3472460" y="1090464"/>
            <a:ext cx="3024339" cy="3139321"/>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dirty="0" smtClean="0"/>
              <a:t>High</a:t>
            </a:r>
          </a:p>
          <a:p>
            <a:pPr algn="ctr"/>
            <a:endParaRPr lang="en-AU" dirty="0" smtClean="0"/>
          </a:p>
          <a:p>
            <a:pPr marL="285750" indent="-285750">
              <a:buFont typeface="Arial" panose="020B0604020202020204" pitchFamily="34" charset="0"/>
              <a:buChar char="•"/>
            </a:pPr>
            <a:r>
              <a:rPr lang="en-AU" dirty="0"/>
              <a:t>a</a:t>
            </a:r>
            <a:r>
              <a:rPr lang="en-AU" dirty="0" smtClean="0"/>
              <a:t>uthorise SAP carts</a:t>
            </a:r>
          </a:p>
          <a:p>
            <a:pPr marL="285750" indent="-285750">
              <a:buFont typeface="Arial" panose="020B0604020202020204" pitchFamily="34" charset="0"/>
              <a:buChar char="•"/>
            </a:pPr>
            <a:r>
              <a:rPr lang="en-AU" dirty="0"/>
              <a:t>s</a:t>
            </a:r>
            <a:r>
              <a:rPr lang="en-AU" dirty="0" smtClean="0"/>
              <a:t>ales orders</a:t>
            </a:r>
          </a:p>
          <a:p>
            <a:pPr marL="285750" indent="-285750">
              <a:buFont typeface="Arial" panose="020B0604020202020204" pitchFamily="34" charset="0"/>
              <a:buChar char="•"/>
            </a:pPr>
            <a:r>
              <a:rPr lang="en-AU" dirty="0" smtClean="0"/>
              <a:t>NFB receipts</a:t>
            </a:r>
          </a:p>
          <a:p>
            <a:pPr marL="285750" indent="-285750">
              <a:buFont typeface="Arial" panose="020B0604020202020204" pitchFamily="34" charset="0"/>
              <a:buChar char="•"/>
            </a:pPr>
            <a:r>
              <a:rPr lang="en-AU" dirty="0"/>
              <a:t>o</a:t>
            </a:r>
            <a:r>
              <a:rPr lang="en-AU" dirty="0" smtClean="0"/>
              <a:t>versee finance &amp; communication with DP</a:t>
            </a:r>
          </a:p>
          <a:p>
            <a:pPr marL="285750" indent="-285750">
              <a:buFont typeface="Arial" panose="020B0604020202020204" pitchFamily="34" charset="0"/>
              <a:buChar char="•"/>
            </a:pPr>
            <a:r>
              <a:rPr lang="en-AU" dirty="0"/>
              <a:t>g</a:t>
            </a:r>
            <a:r>
              <a:rPr lang="en-AU" dirty="0" smtClean="0"/>
              <a:t>eneral SAS supervision</a:t>
            </a:r>
          </a:p>
          <a:p>
            <a:pPr marL="285750" indent="-285750">
              <a:buFont typeface="Arial" panose="020B0604020202020204" pitchFamily="34" charset="0"/>
              <a:buChar char="•"/>
            </a:pPr>
            <a:r>
              <a:rPr lang="en-AU" dirty="0"/>
              <a:t>o</a:t>
            </a:r>
            <a:r>
              <a:rPr lang="en-AU" dirty="0" smtClean="0"/>
              <a:t>ffice management</a:t>
            </a:r>
          </a:p>
          <a:p>
            <a:pPr marL="285750" indent="-285750">
              <a:buFont typeface="Arial" panose="020B0604020202020204" pitchFamily="34" charset="0"/>
              <a:buChar char="•"/>
            </a:pPr>
            <a:r>
              <a:rPr lang="en-AU" dirty="0"/>
              <a:t>c</a:t>
            </a:r>
            <a:r>
              <a:rPr lang="en-AU" dirty="0" smtClean="0"/>
              <a:t>ontractors </a:t>
            </a:r>
            <a:endParaRPr lang="en-AU" dirty="0"/>
          </a:p>
          <a:p>
            <a:pPr marL="285750" indent="-285750">
              <a:buFont typeface="Arial" panose="020B0604020202020204" pitchFamily="34" charset="0"/>
              <a:buChar char="•"/>
            </a:pPr>
            <a:endParaRPr lang="en-AU" dirty="0" smtClean="0"/>
          </a:p>
        </p:txBody>
      </p:sp>
    </p:spTree>
    <p:extLst>
      <p:ext uri="{BB962C8B-B14F-4D97-AF65-F5344CB8AC3E}">
        <p14:creationId xmlns:p14="http://schemas.microsoft.com/office/powerpoint/2010/main" val="6418531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SAMs priorities	-weekly</a:t>
            </a:r>
            <a:endParaRPr lang="en-AU" dirty="0"/>
          </a:p>
        </p:txBody>
      </p:sp>
      <p:sp>
        <p:nvSpPr>
          <p:cNvPr id="4" name="Date Placeholder 3"/>
          <p:cNvSpPr>
            <a:spLocks noGrp="1"/>
          </p:cNvSpPr>
          <p:nvPr>
            <p:ph type="dt" sz="half" idx="10"/>
          </p:nvPr>
        </p:nvSpPr>
        <p:spPr/>
        <p:txBody>
          <a:bodyPr/>
          <a:lstStyle/>
          <a:p>
            <a:fld id="{25441243-18C2-44C1-957D-679141715BBA}" type="datetime4">
              <a:rPr lang="en-AU" smtClean="0"/>
              <a:t>19 November 2017</a:t>
            </a:fld>
            <a:endParaRPr lang="en-AU" dirty="0"/>
          </a:p>
        </p:txBody>
      </p:sp>
      <p:sp>
        <p:nvSpPr>
          <p:cNvPr id="5" name="Footer Placeholder 4"/>
          <p:cNvSpPr>
            <a:spLocks noGrp="1"/>
          </p:cNvSpPr>
          <p:nvPr>
            <p:ph type="ftr" sz="quarter" idx="11"/>
          </p:nvPr>
        </p:nvSpPr>
        <p:spPr/>
        <p:txBody>
          <a:bodyPr/>
          <a:lstStyle/>
          <a:p>
            <a:r>
              <a:rPr lang="en-AU" smtClean="0"/>
              <a:t>© NSW Department of Education </a:t>
            </a:r>
            <a:endParaRPr lang="en-AU" dirty="0"/>
          </a:p>
        </p:txBody>
      </p:sp>
      <p:sp>
        <p:nvSpPr>
          <p:cNvPr id="6" name="Slide Number Placeholder 5"/>
          <p:cNvSpPr>
            <a:spLocks noGrp="1"/>
          </p:cNvSpPr>
          <p:nvPr>
            <p:ph type="sldNum" sz="quarter" idx="12"/>
          </p:nvPr>
        </p:nvSpPr>
        <p:spPr/>
        <p:txBody>
          <a:bodyPr/>
          <a:lstStyle/>
          <a:p>
            <a:r>
              <a:rPr lang="en-AU" dirty="0" smtClean="0"/>
              <a:t>Page </a:t>
            </a:r>
            <a:fld id="{4A2A1DA9-8CAF-4BCA-B496-545B076AED2D}" type="slidenum">
              <a:rPr lang="en-AU" smtClean="0"/>
              <a:pPr/>
              <a:t>26</a:t>
            </a:fld>
            <a:endParaRPr lang="en-AU" dirty="0"/>
          </a:p>
        </p:txBody>
      </p:sp>
      <p:sp>
        <p:nvSpPr>
          <p:cNvPr id="7" name="TextBox 6"/>
          <p:cNvSpPr txBox="1"/>
          <p:nvPr/>
        </p:nvSpPr>
        <p:spPr>
          <a:xfrm>
            <a:off x="107504" y="1059582"/>
            <a:ext cx="3024339" cy="36933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dirty="0" smtClean="0"/>
              <a:t>Primary</a:t>
            </a:r>
          </a:p>
          <a:p>
            <a:pPr marL="285750" indent="-285750">
              <a:buFont typeface="Arial" panose="020B0604020202020204" pitchFamily="34" charset="0"/>
              <a:buChar char="•"/>
            </a:pPr>
            <a:r>
              <a:rPr lang="en-AU" dirty="0"/>
              <a:t>r</a:t>
            </a:r>
            <a:r>
              <a:rPr lang="en-AU" dirty="0" smtClean="0"/>
              <a:t>un ‘red dot’ report</a:t>
            </a:r>
          </a:p>
          <a:p>
            <a:pPr marL="285750" indent="-285750">
              <a:buFont typeface="Arial" panose="020B0604020202020204" pitchFamily="34" charset="0"/>
              <a:buChar char="•"/>
            </a:pPr>
            <a:r>
              <a:rPr lang="en-AU" dirty="0"/>
              <a:t>f</a:t>
            </a:r>
            <a:r>
              <a:rPr lang="en-AU" dirty="0" smtClean="0"/>
              <a:t>inance filing</a:t>
            </a:r>
          </a:p>
          <a:p>
            <a:pPr marL="285750" indent="-285750">
              <a:buFont typeface="Arial" panose="020B0604020202020204" pitchFamily="34" charset="0"/>
              <a:buChar char="•"/>
            </a:pPr>
            <a:r>
              <a:rPr lang="en-AU" dirty="0" smtClean="0"/>
              <a:t>enter casual staff into </a:t>
            </a:r>
            <a:r>
              <a:rPr lang="en-AU" dirty="0" err="1" smtClean="0"/>
              <a:t>eCPC</a:t>
            </a:r>
            <a:endParaRPr lang="en-AU" dirty="0" smtClean="0"/>
          </a:p>
          <a:p>
            <a:pPr marL="285750" indent="-285750">
              <a:buFont typeface="Arial" panose="020B0604020202020204" pitchFamily="34" charset="0"/>
              <a:buChar char="•"/>
            </a:pPr>
            <a:r>
              <a:rPr lang="en-AU" dirty="0"/>
              <a:t>s</a:t>
            </a:r>
            <a:r>
              <a:rPr lang="en-AU" dirty="0" smtClean="0"/>
              <a:t>ales orders</a:t>
            </a:r>
          </a:p>
          <a:p>
            <a:pPr marL="285750" indent="-285750">
              <a:buFont typeface="Arial" panose="020B0604020202020204" pitchFamily="34" charset="0"/>
              <a:buChar char="•"/>
            </a:pPr>
            <a:r>
              <a:rPr lang="en-AU" dirty="0"/>
              <a:t>c</a:t>
            </a:r>
            <a:r>
              <a:rPr lang="en-AU" dirty="0" smtClean="0"/>
              <a:t>onfirmations in SAP</a:t>
            </a:r>
          </a:p>
          <a:p>
            <a:pPr marL="285750" indent="-285750">
              <a:buFont typeface="Arial" panose="020B0604020202020204" pitchFamily="34" charset="0"/>
              <a:buChar char="•"/>
            </a:pPr>
            <a:r>
              <a:rPr lang="en-AU" dirty="0"/>
              <a:t>m</a:t>
            </a:r>
            <a:r>
              <a:rPr lang="en-AU" dirty="0" smtClean="0"/>
              <a:t>onitor excursion payments &amp; report to teacher if required</a:t>
            </a:r>
          </a:p>
          <a:p>
            <a:pPr marL="285750" indent="-285750">
              <a:buFont typeface="Arial" panose="020B0604020202020204" pitchFamily="34" charset="0"/>
              <a:buChar char="•"/>
            </a:pPr>
            <a:r>
              <a:rPr lang="en-AU" dirty="0"/>
              <a:t>a</a:t>
            </a:r>
            <a:r>
              <a:rPr lang="en-AU" dirty="0" smtClean="0"/>
              <a:t>ttend staff &amp; executive meetings</a:t>
            </a:r>
          </a:p>
          <a:p>
            <a:pPr algn="ctr"/>
            <a:endParaRPr lang="en-AU" dirty="0" smtClean="0"/>
          </a:p>
        </p:txBody>
      </p:sp>
      <p:sp>
        <p:nvSpPr>
          <p:cNvPr id="8" name="TextBox 7"/>
          <p:cNvSpPr txBox="1"/>
          <p:nvPr/>
        </p:nvSpPr>
        <p:spPr>
          <a:xfrm>
            <a:off x="3472460" y="1090464"/>
            <a:ext cx="3024339" cy="341632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dirty="0" smtClean="0"/>
              <a:t>High</a:t>
            </a:r>
          </a:p>
          <a:p>
            <a:pPr marL="285750" indent="-285750">
              <a:buFont typeface="Arial" panose="020B0604020202020204" pitchFamily="34" charset="0"/>
              <a:buChar char="•"/>
            </a:pPr>
            <a:r>
              <a:rPr lang="en-AU" dirty="0"/>
              <a:t>r</a:t>
            </a:r>
            <a:r>
              <a:rPr lang="en-AU" dirty="0" smtClean="0"/>
              <a:t>un ‘red dot’ report</a:t>
            </a:r>
          </a:p>
          <a:p>
            <a:pPr marL="285750" indent="-285750">
              <a:buFont typeface="Arial" panose="020B0604020202020204" pitchFamily="34" charset="0"/>
              <a:buChar char="•"/>
            </a:pPr>
            <a:r>
              <a:rPr lang="en-AU" dirty="0" smtClean="0"/>
              <a:t>monitor direct deposits and action as required</a:t>
            </a:r>
          </a:p>
          <a:p>
            <a:pPr marL="285750" indent="-285750">
              <a:buFont typeface="Arial" panose="020B0604020202020204" pitchFamily="34" charset="0"/>
              <a:buChar char="•"/>
            </a:pPr>
            <a:r>
              <a:rPr lang="en-AU" dirty="0"/>
              <a:t>f</a:t>
            </a:r>
            <a:r>
              <a:rPr lang="en-AU" dirty="0" smtClean="0"/>
              <a:t>ollow up unpaid invoices</a:t>
            </a:r>
          </a:p>
          <a:p>
            <a:pPr marL="285750" indent="-285750">
              <a:buFont typeface="Arial" panose="020B0604020202020204" pitchFamily="34" charset="0"/>
              <a:buChar char="•"/>
            </a:pPr>
            <a:r>
              <a:rPr lang="en-AU" dirty="0"/>
              <a:t>j</a:t>
            </a:r>
            <a:r>
              <a:rPr lang="en-AU" dirty="0" smtClean="0"/>
              <a:t>ournaling as required</a:t>
            </a:r>
          </a:p>
          <a:p>
            <a:pPr marL="285750" indent="-285750">
              <a:buFont typeface="Arial" panose="020B0604020202020204" pitchFamily="34" charset="0"/>
              <a:buChar char="•"/>
            </a:pPr>
            <a:r>
              <a:rPr lang="en-AU" dirty="0" smtClean="0"/>
              <a:t>finance filing</a:t>
            </a:r>
          </a:p>
          <a:p>
            <a:pPr marL="285750" indent="-285750">
              <a:buFont typeface="Arial" panose="020B0604020202020204" pitchFamily="34" charset="0"/>
              <a:buChar char="•"/>
            </a:pPr>
            <a:r>
              <a:rPr lang="en-AU" dirty="0" smtClean="0"/>
              <a:t>attend staff &amp; executive meetings</a:t>
            </a:r>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smtClean="0"/>
          </a:p>
        </p:txBody>
      </p:sp>
    </p:spTree>
    <p:extLst>
      <p:ext uri="{BB962C8B-B14F-4D97-AF65-F5344CB8AC3E}">
        <p14:creationId xmlns:p14="http://schemas.microsoft.com/office/powerpoint/2010/main" val="2381400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SAMs priorities	-monthly</a:t>
            </a:r>
            <a:endParaRPr lang="en-AU" dirty="0"/>
          </a:p>
        </p:txBody>
      </p:sp>
      <p:sp>
        <p:nvSpPr>
          <p:cNvPr id="4" name="Date Placeholder 3"/>
          <p:cNvSpPr>
            <a:spLocks noGrp="1"/>
          </p:cNvSpPr>
          <p:nvPr>
            <p:ph type="dt" sz="half" idx="10"/>
          </p:nvPr>
        </p:nvSpPr>
        <p:spPr/>
        <p:txBody>
          <a:bodyPr/>
          <a:lstStyle/>
          <a:p>
            <a:fld id="{25441243-18C2-44C1-957D-679141715BBA}" type="datetime4">
              <a:rPr lang="en-AU" smtClean="0"/>
              <a:t>19 November 2017</a:t>
            </a:fld>
            <a:endParaRPr lang="en-AU" dirty="0"/>
          </a:p>
        </p:txBody>
      </p:sp>
      <p:sp>
        <p:nvSpPr>
          <p:cNvPr id="5" name="Footer Placeholder 4"/>
          <p:cNvSpPr>
            <a:spLocks noGrp="1"/>
          </p:cNvSpPr>
          <p:nvPr>
            <p:ph type="ftr" sz="quarter" idx="11"/>
          </p:nvPr>
        </p:nvSpPr>
        <p:spPr/>
        <p:txBody>
          <a:bodyPr/>
          <a:lstStyle/>
          <a:p>
            <a:r>
              <a:rPr lang="en-AU" smtClean="0"/>
              <a:t>© NSW Department of Education </a:t>
            </a:r>
            <a:endParaRPr lang="en-AU" dirty="0"/>
          </a:p>
        </p:txBody>
      </p:sp>
      <p:sp>
        <p:nvSpPr>
          <p:cNvPr id="6" name="Slide Number Placeholder 5"/>
          <p:cNvSpPr>
            <a:spLocks noGrp="1"/>
          </p:cNvSpPr>
          <p:nvPr>
            <p:ph type="sldNum" sz="quarter" idx="12"/>
          </p:nvPr>
        </p:nvSpPr>
        <p:spPr/>
        <p:txBody>
          <a:bodyPr/>
          <a:lstStyle/>
          <a:p>
            <a:r>
              <a:rPr lang="en-AU" dirty="0" smtClean="0"/>
              <a:t>Page </a:t>
            </a:r>
            <a:fld id="{4A2A1DA9-8CAF-4BCA-B496-545B076AED2D}" type="slidenum">
              <a:rPr lang="en-AU" smtClean="0"/>
              <a:pPr/>
              <a:t>27</a:t>
            </a:fld>
            <a:endParaRPr lang="en-AU" dirty="0"/>
          </a:p>
        </p:txBody>
      </p:sp>
      <p:sp>
        <p:nvSpPr>
          <p:cNvPr id="7" name="TextBox 6"/>
          <p:cNvSpPr txBox="1"/>
          <p:nvPr/>
        </p:nvSpPr>
        <p:spPr>
          <a:xfrm>
            <a:off x="107504" y="981695"/>
            <a:ext cx="3168352"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dirty="0" smtClean="0"/>
              <a:t>Primary</a:t>
            </a:r>
          </a:p>
          <a:p>
            <a:pPr marL="285750" indent="-285750">
              <a:buFont typeface="Arial" panose="020B0604020202020204" pitchFamily="34" charset="0"/>
              <a:buChar char="•"/>
            </a:pPr>
            <a:r>
              <a:rPr lang="en-AU" dirty="0"/>
              <a:t>s</a:t>
            </a:r>
            <a:r>
              <a:rPr lang="en-AU" dirty="0" smtClean="0"/>
              <a:t>undry </a:t>
            </a:r>
            <a:r>
              <a:rPr lang="en-AU" dirty="0"/>
              <a:t>t</a:t>
            </a:r>
            <a:r>
              <a:rPr lang="en-AU" dirty="0" smtClean="0"/>
              <a:t>ax reconciliation and journal as required</a:t>
            </a:r>
          </a:p>
          <a:p>
            <a:pPr marL="285750" indent="-285750">
              <a:buFont typeface="Arial" panose="020B0604020202020204" pitchFamily="34" charset="0"/>
              <a:buChar char="•"/>
            </a:pPr>
            <a:r>
              <a:rPr lang="en-AU" dirty="0"/>
              <a:t>r</a:t>
            </a:r>
            <a:r>
              <a:rPr lang="en-AU" dirty="0" smtClean="0"/>
              <a:t>econcile </a:t>
            </a:r>
            <a:r>
              <a:rPr lang="en-AU" dirty="0" err="1" smtClean="0"/>
              <a:t>Pcards</a:t>
            </a:r>
            <a:endParaRPr lang="en-AU" dirty="0" smtClean="0"/>
          </a:p>
          <a:p>
            <a:pPr marL="285750" indent="-285750">
              <a:buFont typeface="Arial" panose="020B0604020202020204" pitchFamily="34" charset="0"/>
              <a:buChar char="•"/>
            </a:pPr>
            <a:r>
              <a:rPr lang="en-AU" dirty="0" smtClean="0"/>
              <a:t>run SAP reports to monitor management of internal orders &amp; local activities</a:t>
            </a:r>
          </a:p>
          <a:p>
            <a:pPr marL="285750" indent="-285750">
              <a:buFont typeface="Arial" panose="020B0604020202020204" pitchFamily="34" charset="0"/>
              <a:buChar char="•"/>
            </a:pPr>
            <a:r>
              <a:rPr lang="en-AU" dirty="0" smtClean="0"/>
              <a:t>run reports to ascertain overall financials and report to principal</a:t>
            </a:r>
          </a:p>
          <a:p>
            <a:pPr marL="285750" indent="-285750">
              <a:buFont typeface="Arial" panose="020B0604020202020204" pitchFamily="34" charset="0"/>
              <a:buChar char="•"/>
            </a:pPr>
            <a:r>
              <a:rPr lang="en-AU" dirty="0"/>
              <a:t>f</a:t>
            </a:r>
            <a:r>
              <a:rPr lang="en-AU" dirty="0" smtClean="0"/>
              <a:t>ollow up unpaid invoices</a:t>
            </a:r>
          </a:p>
          <a:p>
            <a:pPr marL="285750" indent="-285750">
              <a:buFont typeface="Arial" panose="020B0604020202020204" pitchFamily="34" charset="0"/>
              <a:buChar char="•"/>
            </a:pPr>
            <a:r>
              <a:rPr lang="en-AU" dirty="0" smtClean="0"/>
              <a:t>process not for banking receipts</a:t>
            </a:r>
          </a:p>
        </p:txBody>
      </p:sp>
      <p:sp>
        <p:nvSpPr>
          <p:cNvPr id="8" name="TextBox 7"/>
          <p:cNvSpPr txBox="1"/>
          <p:nvPr/>
        </p:nvSpPr>
        <p:spPr>
          <a:xfrm>
            <a:off x="3473973" y="982186"/>
            <a:ext cx="3024339" cy="3970318"/>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dirty="0" smtClean="0"/>
              <a:t>High</a:t>
            </a:r>
          </a:p>
          <a:p>
            <a:pPr marL="285750" indent="-285750">
              <a:buFont typeface="Arial" panose="020B0604020202020204" pitchFamily="34" charset="0"/>
              <a:buChar char="•"/>
            </a:pPr>
            <a:r>
              <a:rPr lang="en-AU" dirty="0"/>
              <a:t>s</a:t>
            </a:r>
            <a:r>
              <a:rPr lang="en-AU" dirty="0" smtClean="0"/>
              <a:t>undry </a:t>
            </a:r>
            <a:r>
              <a:rPr lang="en-AU" dirty="0"/>
              <a:t>Tax reconciliation and journal as </a:t>
            </a:r>
            <a:r>
              <a:rPr lang="en-AU" dirty="0" smtClean="0"/>
              <a:t>required</a:t>
            </a:r>
          </a:p>
          <a:p>
            <a:pPr marL="285750" indent="-285750">
              <a:buFont typeface="Arial" panose="020B0604020202020204" pitchFamily="34" charset="0"/>
              <a:buChar char="•"/>
            </a:pPr>
            <a:r>
              <a:rPr lang="en-AU" dirty="0"/>
              <a:t>r</a:t>
            </a:r>
            <a:r>
              <a:rPr lang="en-AU" dirty="0" smtClean="0"/>
              <a:t>econcile </a:t>
            </a:r>
            <a:r>
              <a:rPr lang="en-AU" dirty="0" err="1" smtClean="0"/>
              <a:t>Pcards</a:t>
            </a:r>
            <a:r>
              <a:rPr lang="en-AU" dirty="0" smtClean="0"/>
              <a:t> </a:t>
            </a:r>
          </a:p>
          <a:p>
            <a:pPr marL="285750" indent="-285750">
              <a:buFont typeface="Arial" panose="020B0604020202020204" pitchFamily="34" charset="0"/>
              <a:buChar char="•"/>
            </a:pPr>
            <a:r>
              <a:rPr lang="en-AU" dirty="0" smtClean="0"/>
              <a:t>Run </a:t>
            </a:r>
            <a:r>
              <a:rPr lang="en-AU" dirty="0"/>
              <a:t>SAP reports to monitor management of Internal orders &amp; local </a:t>
            </a:r>
            <a:r>
              <a:rPr lang="en-AU" dirty="0" smtClean="0"/>
              <a:t>activities</a:t>
            </a:r>
            <a:endParaRPr lang="en-AU" dirty="0"/>
          </a:p>
          <a:p>
            <a:pPr marL="285750" indent="-285750">
              <a:buFont typeface="Arial" panose="020B0604020202020204" pitchFamily="34" charset="0"/>
              <a:buChar char="•"/>
            </a:pPr>
            <a:r>
              <a:rPr lang="en-AU" dirty="0"/>
              <a:t>r</a:t>
            </a:r>
            <a:r>
              <a:rPr lang="en-AU" dirty="0" smtClean="0"/>
              <a:t>un </a:t>
            </a:r>
            <a:r>
              <a:rPr lang="en-AU" dirty="0"/>
              <a:t>reports to ascertain overall financials and report to principal</a:t>
            </a:r>
          </a:p>
          <a:p>
            <a:pPr marL="285750" indent="-285750">
              <a:buFont typeface="Arial" panose="020B0604020202020204" pitchFamily="34" charset="0"/>
              <a:buChar char="•"/>
            </a:pPr>
            <a:r>
              <a:rPr lang="en-AU" dirty="0"/>
              <a:t>f</a:t>
            </a:r>
            <a:r>
              <a:rPr lang="en-AU" dirty="0" smtClean="0"/>
              <a:t>ollow </a:t>
            </a:r>
            <a:r>
              <a:rPr lang="en-AU" dirty="0"/>
              <a:t>up unpaid invoices</a:t>
            </a:r>
          </a:p>
          <a:p>
            <a:pPr marL="285750" indent="-285750">
              <a:buFont typeface="Arial" panose="020B0604020202020204" pitchFamily="34" charset="0"/>
              <a:buChar char="•"/>
            </a:pPr>
            <a:r>
              <a:rPr lang="en-AU" dirty="0" smtClean="0"/>
              <a:t>process </a:t>
            </a:r>
            <a:r>
              <a:rPr lang="en-AU" dirty="0"/>
              <a:t>not for banking </a:t>
            </a:r>
            <a:r>
              <a:rPr lang="en-AU" dirty="0" smtClean="0"/>
              <a:t>receipts</a:t>
            </a:r>
          </a:p>
        </p:txBody>
      </p:sp>
    </p:spTree>
    <p:extLst>
      <p:ext uri="{BB962C8B-B14F-4D97-AF65-F5344CB8AC3E}">
        <p14:creationId xmlns:p14="http://schemas.microsoft.com/office/powerpoint/2010/main" val="3793230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General duties</a:t>
            </a:r>
            <a:endParaRPr lang="en-AU" dirty="0"/>
          </a:p>
        </p:txBody>
      </p:sp>
      <p:sp>
        <p:nvSpPr>
          <p:cNvPr id="4" name="Date Placeholder 3"/>
          <p:cNvSpPr>
            <a:spLocks noGrp="1"/>
          </p:cNvSpPr>
          <p:nvPr>
            <p:ph type="dt" sz="half" idx="10"/>
          </p:nvPr>
        </p:nvSpPr>
        <p:spPr/>
        <p:txBody>
          <a:bodyPr/>
          <a:lstStyle/>
          <a:p>
            <a:fld id="{25441243-18C2-44C1-957D-679141715BBA}" type="datetime4">
              <a:rPr lang="en-AU" smtClean="0"/>
              <a:t>19 November 2017</a:t>
            </a:fld>
            <a:endParaRPr lang="en-AU" dirty="0"/>
          </a:p>
        </p:txBody>
      </p:sp>
      <p:sp>
        <p:nvSpPr>
          <p:cNvPr id="5" name="Footer Placeholder 4"/>
          <p:cNvSpPr>
            <a:spLocks noGrp="1"/>
          </p:cNvSpPr>
          <p:nvPr>
            <p:ph type="ftr" sz="quarter" idx="11"/>
          </p:nvPr>
        </p:nvSpPr>
        <p:spPr/>
        <p:txBody>
          <a:bodyPr/>
          <a:lstStyle/>
          <a:p>
            <a:r>
              <a:rPr lang="en-AU" smtClean="0"/>
              <a:t>© NSW Department of Education </a:t>
            </a:r>
            <a:endParaRPr lang="en-AU" dirty="0"/>
          </a:p>
        </p:txBody>
      </p:sp>
      <p:sp>
        <p:nvSpPr>
          <p:cNvPr id="6" name="Slide Number Placeholder 5"/>
          <p:cNvSpPr>
            <a:spLocks noGrp="1"/>
          </p:cNvSpPr>
          <p:nvPr>
            <p:ph type="sldNum" sz="quarter" idx="12"/>
          </p:nvPr>
        </p:nvSpPr>
        <p:spPr/>
        <p:txBody>
          <a:bodyPr/>
          <a:lstStyle/>
          <a:p>
            <a:r>
              <a:rPr lang="en-AU" smtClean="0"/>
              <a:t>Page </a:t>
            </a:r>
            <a:fld id="{4A2A1DA9-8CAF-4BCA-B496-545B076AED2D}" type="slidenum">
              <a:rPr lang="en-AU" smtClean="0"/>
              <a:pPr/>
              <a:t>28</a:t>
            </a:fld>
            <a:endParaRPr lang="en-AU" dirty="0"/>
          </a:p>
        </p:txBody>
      </p:sp>
      <p:sp>
        <p:nvSpPr>
          <p:cNvPr id="7" name="TextBox 6"/>
          <p:cNvSpPr txBox="1"/>
          <p:nvPr/>
        </p:nvSpPr>
        <p:spPr>
          <a:xfrm>
            <a:off x="107504" y="981695"/>
            <a:ext cx="316835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dirty="0" smtClean="0"/>
              <a:t>Primary</a:t>
            </a:r>
          </a:p>
        </p:txBody>
      </p:sp>
      <p:sp>
        <p:nvSpPr>
          <p:cNvPr id="8" name="TextBox 7"/>
          <p:cNvSpPr txBox="1"/>
          <p:nvPr/>
        </p:nvSpPr>
        <p:spPr>
          <a:xfrm>
            <a:off x="107504" y="981695"/>
            <a:ext cx="4680520"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dirty="0" smtClean="0"/>
              <a:t>Primary</a:t>
            </a:r>
          </a:p>
          <a:p>
            <a:pPr marL="285750" indent="-285750">
              <a:buFont typeface="Arial" panose="020B0604020202020204" pitchFamily="34" charset="0"/>
              <a:buChar char="•"/>
            </a:pPr>
            <a:r>
              <a:rPr lang="en-AU" dirty="0"/>
              <a:t>m</a:t>
            </a:r>
            <a:r>
              <a:rPr lang="en-AU" dirty="0" smtClean="0"/>
              <a:t>anaging &amp; monitoring of admin budget</a:t>
            </a:r>
          </a:p>
          <a:p>
            <a:pPr marL="285750" indent="-285750">
              <a:buFont typeface="Arial" panose="020B0604020202020204" pitchFamily="34" charset="0"/>
              <a:buChar char="•"/>
            </a:pPr>
            <a:r>
              <a:rPr lang="en-AU" dirty="0"/>
              <a:t>o</a:t>
            </a:r>
            <a:r>
              <a:rPr lang="en-AU" dirty="0" smtClean="0"/>
              <a:t>rganising &amp; chairing SAS staff meeting</a:t>
            </a:r>
          </a:p>
          <a:p>
            <a:pPr marL="285750" indent="-285750">
              <a:buFont typeface="Arial" panose="020B0604020202020204" pitchFamily="34" charset="0"/>
              <a:buChar char="•"/>
            </a:pPr>
            <a:r>
              <a:rPr lang="en-AU" dirty="0"/>
              <a:t>m</a:t>
            </a:r>
            <a:r>
              <a:rPr lang="en-AU" dirty="0" smtClean="0"/>
              <a:t>eet with principal re finance support</a:t>
            </a:r>
          </a:p>
          <a:p>
            <a:pPr marL="285750" indent="-285750">
              <a:buFont typeface="Arial" panose="020B0604020202020204" pitchFamily="34" charset="0"/>
              <a:buChar char="•"/>
            </a:pPr>
            <a:r>
              <a:rPr lang="en-AU" dirty="0"/>
              <a:t>p</a:t>
            </a:r>
            <a:r>
              <a:rPr lang="en-AU" dirty="0" smtClean="0"/>
              <a:t>repare finance reports for finance committee</a:t>
            </a:r>
          </a:p>
          <a:p>
            <a:pPr marL="285750" indent="-285750">
              <a:buFont typeface="Arial" panose="020B0604020202020204" pitchFamily="34" charset="0"/>
              <a:buChar char="•"/>
            </a:pPr>
            <a:r>
              <a:rPr lang="en-AU" dirty="0"/>
              <a:t>p</a:t>
            </a:r>
            <a:r>
              <a:rPr lang="en-AU" dirty="0" smtClean="0"/>
              <a:t>lan SAS staff professional learning &amp; PDPs</a:t>
            </a:r>
          </a:p>
          <a:p>
            <a:pPr marL="285750" indent="-285750">
              <a:buFont typeface="Arial" panose="020B0604020202020204" pitchFamily="34" charset="0"/>
              <a:buChar char="•"/>
            </a:pPr>
            <a:r>
              <a:rPr lang="en-AU" dirty="0"/>
              <a:t>e</a:t>
            </a:r>
            <a:r>
              <a:rPr lang="en-AU" dirty="0" smtClean="0"/>
              <a:t>nrol students into UI/UIOs &amp; process refunds</a:t>
            </a:r>
          </a:p>
          <a:p>
            <a:pPr marL="285750" indent="-285750">
              <a:buFont typeface="Arial" panose="020B0604020202020204" pitchFamily="34" charset="0"/>
              <a:buChar char="•"/>
            </a:pPr>
            <a:r>
              <a:rPr lang="en-AU" dirty="0"/>
              <a:t>l</a:t>
            </a:r>
            <a:r>
              <a:rPr lang="en-AU" dirty="0" smtClean="0"/>
              <a:t>iaise with teachers re excursions </a:t>
            </a:r>
            <a:r>
              <a:rPr lang="en-AU" dirty="0" err="1" smtClean="0"/>
              <a:t>etc</a:t>
            </a:r>
            <a:endParaRPr lang="en-AU" dirty="0" smtClean="0"/>
          </a:p>
          <a:p>
            <a:pPr marL="285750" indent="-285750">
              <a:buFont typeface="Arial" panose="020B0604020202020204" pitchFamily="34" charset="0"/>
              <a:buChar char="•"/>
            </a:pPr>
            <a:r>
              <a:rPr lang="en-AU" dirty="0" smtClean="0"/>
              <a:t>provide new casuals with paperwork </a:t>
            </a:r>
          </a:p>
          <a:p>
            <a:pPr marL="285750" indent="-285750">
              <a:buFont typeface="Arial" panose="020B0604020202020204" pitchFamily="34" charset="0"/>
              <a:buChar char="•"/>
            </a:pPr>
            <a:r>
              <a:rPr lang="en-AU" dirty="0"/>
              <a:t>p</a:t>
            </a:r>
            <a:r>
              <a:rPr lang="en-AU" dirty="0" smtClean="0"/>
              <a:t>rocess temp teacher forms</a:t>
            </a:r>
          </a:p>
          <a:p>
            <a:pPr marL="285750" indent="-285750">
              <a:buFont typeface="Arial" panose="020B0604020202020204" pitchFamily="34" charset="0"/>
              <a:buChar char="•"/>
            </a:pPr>
            <a:r>
              <a:rPr lang="en-AU" dirty="0"/>
              <a:t>m</a:t>
            </a:r>
            <a:r>
              <a:rPr lang="en-AU" dirty="0" smtClean="0"/>
              <a:t>anage SAS staff leave</a:t>
            </a:r>
          </a:p>
        </p:txBody>
      </p:sp>
      <p:sp>
        <p:nvSpPr>
          <p:cNvPr id="9" name="TextBox 8"/>
          <p:cNvSpPr txBox="1"/>
          <p:nvPr/>
        </p:nvSpPr>
        <p:spPr>
          <a:xfrm>
            <a:off x="4860032" y="981695"/>
            <a:ext cx="4283968"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dirty="0" smtClean="0"/>
              <a:t>High</a:t>
            </a:r>
          </a:p>
          <a:p>
            <a:pPr marL="285750" indent="-285750">
              <a:buFont typeface="Arial" panose="020B0604020202020204" pitchFamily="34" charset="0"/>
              <a:buChar char="•"/>
            </a:pPr>
            <a:r>
              <a:rPr lang="en-AU" dirty="0"/>
              <a:t>m</a:t>
            </a:r>
            <a:r>
              <a:rPr lang="en-AU" dirty="0" smtClean="0"/>
              <a:t>anaging &amp; monitoring of admin budget</a:t>
            </a:r>
          </a:p>
          <a:p>
            <a:pPr marL="285750" indent="-285750">
              <a:buFont typeface="Arial" panose="020B0604020202020204" pitchFamily="34" charset="0"/>
              <a:buChar char="•"/>
            </a:pPr>
            <a:r>
              <a:rPr lang="en-AU" dirty="0"/>
              <a:t>o</a:t>
            </a:r>
            <a:r>
              <a:rPr lang="en-AU" dirty="0" smtClean="0"/>
              <a:t>rganising &amp; chairing SAS staff meeting</a:t>
            </a:r>
          </a:p>
          <a:p>
            <a:pPr marL="285750" indent="-285750">
              <a:buFont typeface="Arial" panose="020B0604020202020204" pitchFamily="34" charset="0"/>
              <a:buChar char="•"/>
            </a:pPr>
            <a:r>
              <a:rPr lang="en-AU" dirty="0"/>
              <a:t>m</a:t>
            </a:r>
            <a:r>
              <a:rPr lang="en-AU" dirty="0" smtClean="0"/>
              <a:t>eet with principal re finance support</a:t>
            </a:r>
          </a:p>
          <a:p>
            <a:pPr marL="285750" indent="-285750">
              <a:buFont typeface="Arial" panose="020B0604020202020204" pitchFamily="34" charset="0"/>
              <a:buChar char="•"/>
            </a:pPr>
            <a:r>
              <a:rPr lang="en-AU" dirty="0"/>
              <a:t>p</a:t>
            </a:r>
            <a:r>
              <a:rPr lang="en-AU" dirty="0" smtClean="0"/>
              <a:t>repare finance reports for finance committee</a:t>
            </a:r>
          </a:p>
          <a:p>
            <a:pPr marL="285750" indent="-285750">
              <a:buFont typeface="Arial" panose="020B0604020202020204" pitchFamily="34" charset="0"/>
              <a:buChar char="•"/>
            </a:pPr>
            <a:r>
              <a:rPr lang="en-AU" dirty="0"/>
              <a:t>p</a:t>
            </a:r>
            <a:r>
              <a:rPr lang="en-AU" dirty="0" smtClean="0"/>
              <a:t>lan SAS staff professional learning &amp; PDPs</a:t>
            </a:r>
          </a:p>
          <a:p>
            <a:pPr marL="285750" indent="-285750">
              <a:buFont typeface="Arial" panose="020B0604020202020204" pitchFamily="34" charset="0"/>
              <a:buChar char="•"/>
            </a:pPr>
            <a:r>
              <a:rPr lang="en-AU" dirty="0"/>
              <a:t>r</a:t>
            </a:r>
            <a:r>
              <a:rPr lang="en-AU" dirty="0" smtClean="0"/>
              <a:t>un relevant reports for finance committee meetings</a:t>
            </a:r>
          </a:p>
          <a:p>
            <a:pPr marL="285750" indent="-285750">
              <a:buFont typeface="Arial" panose="020B0604020202020204" pitchFamily="34" charset="0"/>
              <a:buChar char="•"/>
            </a:pPr>
            <a:r>
              <a:rPr lang="en-AU" dirty="0" smtClean="0"/>
              <a:t>manage SAS staff leave/rosters </a:t>
            </a:r>
            <a:r>
              <a:rPr lang="en-AU" dirty="0" err="1" smtClean="0"/>
              <a:t>etc</a:t>
            </a:r>
            <a:endParaRPr lang="en-AU" dirty="0" smtClean="0"/>
          </a:p>
          <a:p>
            <a:pPr marL="285750" indent="-285750">
              <a:buFont typeface="Arial" panose="020B0604020202020204" pitchFamily="34" charset="0"/>
              <a:buChar char="•"/>
            </a:pPr>
            <a:endParaRPr lang="en-AU" dirty="0" smtClean="0"/>
          </a:p>
        </p:txBody>
      </p:sp>
    </p:spTree>
    <p:extLst>
      <p:ext uri="{BB962C8B-B14F-4D97-AF65-F5344CB8AC3E}">
        <p14:creationId xmlns:p14="http://schemas.microsoft.com/office/powerpoint/2010/main" val="376339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ongoing duties</a:t>
            </a:r>
            <a:endParaRPr lang="en-AU" dirty="0"/>
          </a:p>
        </p:txBody>
      </p:sp>
      <p:sp>
        <p:nvSpPr>
          <p:cNvPr id="4" name="Date Placeholder 3"/>
          <p:cNvSpPr>
            <a:spLocks noGrp="1"/>
          </p:cNvSpPr>
          <p:nvPr>
            <p:ph type="dt" sz="half" idx="10"/>
          </p:nvPr>
        </p:nvSpPr>
        <p:spPr/>
        <p:txBody>
          <a:bodyPr/>
          <a:lstStyle/>
          <a:p>
            <a:fld id="{25441243-18C2-44C1-957D-679141715BBA}" type="datetime4">
              <a:rPr lang="en-AU" smtClean="0"/>
              <a:t>19 November 2017</a:t>
            </a:fld>
            <a:endParaRPr lang="en-AU" dirty="0"/>
          </a:p>
        </p:txBody>
      </p:sp>
      <p:sp>
        <p:nvSpPr>
          <p:cNvPr id="5" name="Footer Placeholder 4"/>
          <p:cNvSpPr>
            <a:spLocks noGrp="1"/>
          </p:cNvSpPr>
          <p:nvPr>
            <p:ph type="ftr" sz="quarter" idx="11"/>
          </p:nvPr>
        </p:nvSpPr>
        <p:spPr/>
        <p:txBody>
          <a:bodyPr/>
          <a:lstStyle/>
          <a:p>
            <a:r>
              <a:rPr lang="en-AU" smtClean="0"/>
              <a:t>© NSW Department of Education </a:t>
            </a:r>
            <a:endParaRPr lang="en-AU" dirty="0"/>
          </a:p>
        </p:txBody>
      </p:sp>
      <p:sp>
        <p:nvSpPr>
          <p:cNvPr id="6" name="Slide Number Placeholder 5"/>
          <p:cNvSpPr>
            <a:spLocks noGrp="1"/>
          </p:cNvSpPr>
          <p:nvPr>
            <p:ph type="sldNum" sz="quarter" idx="12"/>
          </p:nvPr>
        </p:nvSpPr>
        <p:spPr/>
        <p:txBody>
          <a:bodyPr/>
          <a:lstStyle/>
          <a:p>
            <a:r>
              <a:rPr lang="en-AU" smtClean="0"/>
              <a:t>Page </a:t>
            </a:r>
            <a:fld id="{4A2A1DA9-8CAF-4BCA-B496-545B076AED2D}" type="slidenum">
              <a:rPr lang="en-AU" smtClean="0"/>
              <a:pPr/>
              <a:t>29</a:t>
            </a:fld>
            <a:endParaRPr lang="en-AU" dirty="0"/>
          </a:p>
        </p:txBody>
      </p:sp>
      <p:sp>
        <p:nvSpPr>
          <p:cNvPr id="7" name="TextBox 6"/>
          <p:cNvSpPr txBox="1"/>
          <p:nvPr/>
        </p:nvSpPr>
        <p:spPr>
          <a:xfrm>
            <a:off x="107504" y="981695"/>
            <a:ext cx="316835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dirty="0" smtClean="0"/>
              <a:t>Primary</a:t>
            </a:r>
          </a:p>
        </p:txBody>
      </p:sp>
      <p:sp>
        <p:nvSpPr>
          <p:cNvPr id="8" name="TextBox 7"/>
          <p:cNvSpPr txBox="1"/>
          <p:nvPr/>
        </p:nvSpPr>
        <p:spPr>
          <a:xfrm>
            <a:off x="107504" y="981695"/>
            <a:ext cx="4680520"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dirty="0" smtClean="0"/>
              <a:t>Primary</a:t>
            </a:r>
          </a:p>
          <a:p>
            <a:pPr marL="285750" indent="-285750">
              <a:buFont typeface="Arial" panose="020B0604020202020204" pitchFamily="34" charset="0"/>
              <a:buChar char="•"/>
            </a:pPr>
            <a:r>
              <a:rPr lang="en-AU" dirty="0"/>
              <a:t>m</a:t>
            </a:r>
            <a:r>
              <a:rPr lang="en-AU" dirty="0" smtClean="0"/>
              <a:t>anage </a:t>
            </a:r>
            <a:r>
              <a:rPr lang="en-AU" dirty="0" err="1" smtClean="0"/>
              <a:t>yr</a:t>
            </a:r>
            <a:r>
              <a:rPr lang="en-AU" dirty="0" smtClean="0"/>
              <a:t> 6 into 7 process including forwarding record cards</a:t>
            </a:r>
          </a:p>
          <a:p>
            <a:pPr marL="285750" indent="-285750">
              <a:buFont typeface="Arial" panose="020B0604020202020204" pitchFamily="34" charset="0"/>
              <a:buChar char="•"/>
            </a:pPr>
            <a:r>
              <a:rPr lang="en-AU" dirty="0"/>
              <a:t>g</a:t>
            </a:r>
            <a:r>
              <a:rPr lang="en-AU" dirty="0" smtClean="0"/>
              <a:t>eneral training of admin staff</a:t>
            </a:r>
          </a:p>
          <a:p>
            <a:pPr marL="285750" indent="-285750">
              <a:buFont typeface="Arial" panose="020B0604020202020204" pitchFamily="34" charset="0"/>
              <a:buChar char="•"/>
            </a:pPr>
            <a:r>
              <a:rPr lang="en-AU" dirty="0"/>
              <a:t>a</a:t>
            </a:r>
            <a:r>
              <a:rPr lang="en-AU" dirty="0" smtClean="0"/>
              <a:t>rrange stocktake</a:t>
            </a:r>
          </a:p>
          <a:p>
            <a:pPr marL="285750" indent="-285750">
              <a:buFont typeface="Arial" panose="020B0604020202020204" pitchFamily="34" charset="0"/>
              <a:buChar char="•"/>
            </a:pPr>
            <a:r>
              <a:rPr lang="en-AU" dirty="0"/>
              <a:t>o</a:t>
            </a:r>
            <a:r>
              <a:rPr lang="en-AU" dirty="0" smtClean="0"/>
              <a:t>nline data collections</a:t>
            </a:r>
          </a:p>
          <a:p>
            <a:pPr marL="285750" indent="-285750">
              <a:buFont typeface="Arial" panose="020B0604020202020204" pitchFamily="34" charset="0"/>
              <a:buChar char="•"/>
            </a:pPr>
            <a:r>
              <a:rPr lang="en-AU" dirty="0"/>
              <a:t>m</a:t>
            </a:r>
            <a:r>
              <a:rPr lang="en-AU" dirty="0" smtClean="0"/>
              <a:t>anage insurance claims </a:t>
            </a:r>
          </a:p>
          <a:p>
            <a:pPr marL="285750" indent="-285750">
              <a:buFont typeface="Arial" panose="020B0604020202020204" pitchFamily="34" charset="0"/>
              <a:buChar char="•"/>
            </a:pPr>
            <a:r>
              <a:rPr lang="en-AU" dirty="0" smtClean="0"/>
              <a:t>manage employee forms </a:t>
            </a:r>
            <a:r>
              <a:rPr lang="en-AU" dirty="0" err="1" smtClean="0"/>
              <a:t>eg</a:t>
            </a:r>
            <a:r>
              <a:rPr lang="en-AU" dirty="0" smtClean="0"/>
              <a:t> SLSO on overnight excursion</a:t>
            </a:r>
          </a:p>
          <a:p>
            <a:pPr marL="285750" indent="-285750">
              <a:buFont typeface="Arial" panose="020B0604020202020204" pitchFamily="34" charset="0"/>
              <a:buChar char="•"/>
            </a:pPr>
            <a:r>
              <a:rPr lang="en-AU" dirty="0"/>
              <a:t>m</a:t>
            </a:r>
            <a:r>
              <a:rPr lang="en-AU" dirty="0" smtClean="0"/>
              <a:t>anage staff claims</a:t>
            </a:r>
          </a:p>
          <a:p>
            <a:pPr marL="285750" indent="-285750">
              <a:buFont typeface="Arial" panose="020B0604020202020204" pitchFamily="34" charset="0"/>
              <a:buChar char="•"/>
            </a:pPr>
            <a:r>
              <a:rPr lang="en-AU" dirty="0"/>
              <a:t>p</a:t>
            </a:r>
            <a:r>
              <a:rPr lang="en-AU" dirty="0" smtClean="0"/>
              <a:t>resentation day with team</a:t>
            </a:r>
          </a:p>
          <a:p>
            <a:pPr marL="285750" indent="-285750">
              <a:buFont typeface="Arial" panose="020B0604020202020204" pitchFamily="34" charset="0"/>
              <a:buChar char="•"/>
            </a:pPr>
            <a:r>
              <a:rPr lang="en-AU" dirty="0"/>
              <a:t>a</a:t>
            </a:r>
            <a:r>
              <a:rPr lang="en-AU" dirty="0" smtClean="0"/>
              <a:t>udit reports as required</a:t>
            </a:r>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smtClean="0"/>
          </a:p>
        </p:txBody>
      </p:sp>
      <p:sp>
        <p:nvSpPr>
          <p:cNvPr id="9" name="TextBox 8"/>
          <p:cNvSpPr txBox="1"/>
          <p:nvPr/>
        </p:nvSpPr>
        <p:spPr>
          <a:xfrm>
            <a:off x="4860032" y="981695"/>
            <a:ext cx="4283968"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dirty="0" smtClean="0"/>
              <a:t>High</a:t>
            </a:r>
          </a:p>
          <a:p>
            <a:pPr marL="285750" indent="-285750">
              <a:buFont typeface="Arial" panose="020B0604020202020204" pitchFamily="34" charset="0"/>
              <a:buChar char="•"/>
            </a:pPr>
            <a:r>
              <a:rPr lang="en-AU" dirty="0"/>
              <a:t>g</a:t>
            </a:r>
            <a:r>
              <a:rPr lang="en-AU" dirty="0" smtClean="0"/>
              <a:t>eneral </a:t>
            </a:r>
            <a:r>
              <a:rPr lang="en-AU" dirty="0"/>
              <a:t>training of admin staff</a:t>
            </a:r>
          </a:p>
          <a:p>
            <a:pPr marL="285750" indent="-285750">
              <a:buFont typeface="Arial" panose="020B0604020202020204" pitchFamily="34" charset="0"/>
              <a:buChar char="•"/>
            </a:pPr>
            <a:r>
              <a:rPr lang="en-AU" dirty="0"/>
              <a:t>a</a:t>
            </a:r>
            <a:r>
              <a:rPr lang="en-AU" dirty="0" smtClean="0"/>
              <a:t>rrange </a:t>
            </a:r>
            <a:r>
              <a:rPr lang="en-AU" dirty="0"/>
              <a:t>stocktake</a:t>
            </a:r>
          </a:p>
          <a:p>
            <a:pPr marL="285750" indent="-285750">
              <a:buFont typeface="Arial" panose="020B0604020202020204" pitchFamily="34" charset="0"/>
              <a:buChar char="•"/>
            </a:pPr>
            <a:r>
              <a:rPr lang="en-AU" dirty="0"/>
              <a:t>o</a:t>
            </a:r>
            <a:r>
              <a:rPr lang="en-AU" dirty="0" smtClean="0"/>
              <a:t>nline </a:t>
            </a:r>
            <a:r>
              <a:rPr lang="en-AU" dirty="0"/>
              <a:t>data collections</a:t>
            </a:r>
          </a:p>
          <a:p>
            <a:pPr marL="285750" indent="-285750">
              <a:buFont typeface="Arial" panose="020B0604020202020204" pitchFamily="34" charset="0"/>
              <a:buChar char="•"/>
            </a:pPr>
            <a:r>
              <a:rPr lang="en-AU" dirty="0"/>
              <a:t>m</a:t>
            </a:r>
            <a:r>
              <a:rPr lang="en-AU" dirty="0" smtClean="0"/>
              <a:t>anage </a:t>
            </a:r>
            <a:r>
              <a:rPr lang="en-AU" dirty="0"/>
              <a:t>insurance claims </a:t>
            </a:r>
          </a:p>
          <a:p>
            <a:pPr marL="285750" indent="-285750">
              <a:buFont typeface="Arial" panose="020B0604020202020204" pitchFamily="34" charset="0"/>
              <a:buChar char="•"/>
            </a:pPr>
            <a:r>
              <a:rPr lang="en-AU" dirty="0"/>
              <a:t>m</a:t>
            </a:r>
            <a:r>
              <a:rPr lang="en-AU" dirty="0" smtClean="0"/>
              <a:t>anage </a:t>
            </a:r>
            <a:r>
              <a:rPr lang="en-AU" dirty="0"/>
              <a:t>staff </a:t>
            </a:r>
            <a:r>
              <a:rPr lang="en-AU" dirty="0" smtClean="0"/>
              <a:t>claims</a:t>
            </a:r>
          </a:p>
          <a:p>
            <a:pPr marL="285750" indent="-285750">
              <a:buFont typeface="Arial" panose="020B0604020202020204" pitchFamily="34" charset="0"/>
              <a:buChar char="•"/>
            </a:pPr>
            <a:r>
              <a:rPr lang="en-AU" dirty="0"/>
              <a:t>p</a:t>
            </a:r>
            <a:r>
              <a:rPr lang="en-AU" dirty="0" smtClean="0"/>
              <a:t>resentation day with team</a:t>
            </a:r>
          </a:p>
          <a:p>
            <a:pPr marL="285750" indent="-285750">
              <a:buFont typeface="Arial" panose="020B0604020202020204" pitchFamily="34" charset="0"/>
              <a:buChar char="•"/>
            </a:pPr>
            <a:r>
              <a:rPr lang="en-AU" dirty="0"/>
              <a:t>a</a:t>
            </a:r>
            <a:r>
              <a:rPr lang="en-AU" dirty="0" smtClean="0"/>
              <a:t>udit reports as required</a:t>
            </a:r>
            <a:endParaRPr lang="en-AU" dirty="0"/>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smtClean="0"/>
          </a:p>
        </p:txBody>
      </p:sp>
    </p:spTree>
    <p:extLst>
      <p:ext uri="{BB962C8B-B14F-4D97-AF65-F5344CB8AC3E}">
        <p14:creationId xmlns:p14="http://schemas.microsoft.com/office/powerpoint/2010/main" val="2374149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ESA Framework</a:t>
            </a:r>
            <a:endParaRPr lang="en-AU" dirty="0"/>
          </a:p>
        </p:txBody>
      </p:sp>
      <p:sp>
        <p:nvSpPr>
          <p:cNvPr id="4" name="Date Placeholder 3"/>
          <p:cNvSpPr>
            <a:spLocks noGrp="1"/>
          </p:cNvSpPr>
          <p:nvPr>
            <p:ph type="dt" sz="half" idx="10"/>
          </p:nvPr>
        </p:nvSpPr>
        <p:spPr/>
        <p:txBody>
          <a:bodyPr/>
          <a:lstStyle/>
          <a:p>
            <a:fld id="{20DFFDD5-9C27-4080-BFAF-54938F972FE2}" type="datetime2">
              <a:rPr lang="en-US" smtClean="0"/>
              <a:t>Sunday, November 19, 2017</a:t>
            </a:fld>
            <a:endParaRPr lang="en-AU" dirty="0"/>
          </a:p>
        </p:txBody>
      </p:sp>
      <p:sp>
        <p:nvSpPr>
          <p:cNvPr id="8" name="Oval 7" descr="Decorative"/>
          <p:cNvSpPr/>
          <p:nvPr/>
        </p:nvSpPr>
        <p:spPr>
          <a:xfrm>
            <a:off x="2224552" y="1722508"/>
            <a:ext cx="1958591" cy="1892978"/>
          </a:xfrm>
          <a:prstGeom prst="ellipse">
            <a:avLst/>
          </a:prstGeom>
          <a:noFill/>
          <a:ln w="127000" cap="flat">
            <a:solidFill>
              <a:srgbClr val="00AFF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9" name="Rectangle 8" descr="Decorative"/>
          <p:cNvSpPr/>
          <p:nvPr/>
        </p:nvSpPr>
        <p:spPr>
          <a:xfrm>
            <a:off x="231429" y="1744141"/>
            <a:ext cx="1738772" cy="1928531"/>
          </a:xfrm>
          <a:prstGeom prst="rect">
            <a:avLst/>
          </a:prstGeom>
          <a:noFill/>
          <a:ln w="127000" cap="flat">
            <a:solidFill>
              <a:srgbClr val="5D5FFF"/>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Round Diagonal Corner Rectangle 9" descr="Decorative"/>
          <p:cNvSpPr/>
          <p:nvPr/>
        </p:nvSpPr>
        <p:spPr>
          <a:xfrm>
            <a:off x="4437795" y="1666052"/>
            <a:ext cx="1686137" cy="2008461"/>
          </a:xfrm>
          <a:prstGeom prst="round2DiagRect">
            <a:avLst/>
          </a:prstGeom>
          <a:noFill/>
          <a:ln w="127000" cap="flat">
            <a:solidFill>
              <a:srgbClr val="FFC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Content Placeholder 7"/>
          <p:cNvSpPr txBox="1">
            <a:spLocks/>
          </p:cNvSpPr>
          <p:nvPr/>
        </p:nvSpPr>
        <p:spPr>
          <a:xfrm>
            <a:off x="2302374" y="2056146"/>
            <a:ext cx="1802946" cy="14163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2"/>
            <a:r>
              <a:rPr lang="en-AU" sz="1500" dirty="0"/>
              <a:t>d</a:t>
            </a:r>
            <a:r>
              <a:rPr lang="en-AU" sz="1500" dirty="0" smtClean="0"/>
              <a:t>escribes quality </a:t>
            </a:r>
            <a:r>
              <a:rPr lang="en-AU" sz="1500" dirty="0"/>
              <a:t>customer </a:t>
            </a:r>
            <a:r>
              <a:rPr lang="en-AU" sz="1500" dirty="0" smtClean="0"/>
              <a:t>relationships </a:t>
            </a:r>
            <a:r>
              <a:rPr lang="en-AU" sz="1500" dirty="0"/>
              <a:t>and administrative practices</a:t>
            </a:r>
          </a:p>
          <a:p>
            <a:pPr marL="0" lvl="2"/>
            <a:endParaRPr lang="en-AU" sz="2800" dirty="0"/>
          </a:p>
        </p:txBody>
      </p:sp>
      <p:sp>
        <p:nvSpPr>
          <p:cNvPr id="15" name="Content Placeholder 7"/>
          <p:cNvSpPr txBox="1">
            <a:spLocks/>
          </p:cNvSpPr>
          <p:nvPr/>
        </p:nvSpPr>
        <p:spPr>
          <a:xfrm>
            <a:off x="310392" y="2077891"/>
            <a:ext cx="1692282" cy="1300421"/>
          </a:xfrm>
          <a:prstGeom prst="rect">
            <a:avLst/>
          </a:prstGeom>
        </p:spPr>
        <p:txBody>
          <a:bodyPr vert="horz" lIns="0" tIns="45720" rIns="91440" bIns="45720" rtlCol="0">
            <a:noAutofit/>
          </a:bodyPr>
          <a:lst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AU" sz="1500" dirty="0" smtClean="0">
                <a:solidFill>
                  <a:schemeClr val="tx1"/>
                </a:solidFill>
                <a:latin typeface="+mn-lt"/>
              </a:rPr>
              <a:t>assists </a:t>
            </a:r>
            <a:r>
              <a:rPr lang="en-AU" sz="1500" dirty="0">
                <a:solidFill>
                  <a:schemeClr val="tx1"/>
                </a:solidFill>
                <a:latin typeface="+mn-lt"/>
              </a:rPr>
              <a:t>SRGs and schools to plan professional development for </a:t>
            </a:r>
            <a:r>
              <a:rPr lang="en-AU" sz="1500" dirty="0" smtClean="0">
                <a:solidFill>
                  <a:schemeClr val="tx1"/>
                </a:solidFill>
                <a:latin typeface="+mn-lt"/>
              </a:rPr>
              <a:t>non-teaching </a:t>
            </a:r>
            <a:r>
              <a:rPr lang="en-AU" sz="1500" dirty="0">
                <a:solidFill>
                  <a:schemeClr val="tx1"/>
                </a:solidFill>
                <a:latin typeface="+mn-lt"/>
              </a:rPr>
              <a:t>staff</a:t>
            </a:r>
          </a:p>
        </p:txBody>
      </p:sp>
      <p:sp>
        <p:nvSpPr>
          <p:cNvPr id="16" name="Content Placeholder 7"/>
          <p:cNvSpPr txBox="1">
            <a:spLocks/>
          </p:cNvSpPr>
          <p:nvPr/>
        </p:nvSpPr>
        <p:spPr>
          <a:xfrm>
            <a:off x="4507685" y="1883763"/>
            <a:ext cx="1633480" cy="1570469"/>
          </a:xfrm>
          <a:prstGeom prst="rect">
            <a:avLst/>
          </a:prstGeom>
        </p:spPr>
        <p:txBody>
          <a:bodyPr vert="horz" lIns="0" tIns="45720" rIns="91440" bIns="45720" rtlCol="0">
            <a:noAutofit/>
          </a:bodyPr>
          <a:lst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AU" sz="1500" dirty="0" smtClean="0">
                <a:solidFill>
                  <a:schemeClr val="tx1"/>
                </a:solidFill>
                <a:latin typeface="+mn-lt"/>
              </a:rPr>
              <a:t>supports </a:t>
            </a:r>
            <a:r>
              <a:rPr lang="en-AU" sz="1500" dirty="0">
                <a:solidFill>
                  <a:schemeClr val="tx1"/>
                </a:solidFill>
                <a:latin typeface="+mn-lt"/>
              </a:rPr>
              <a:t>leadership growth for aspiring administrative leaders</a:t>
            </a:r>
          </a:p>
        </p:txBody>
      </p:sp>
    </p:spTree>
    <p:extLst>
      <p:ext uri="{BB962C8B-B14F-4D97-AF65-F5344CB8AC3E}">
        <p14:creationId xmlns:p14="http://schemas.microsoft.com/office/powerpoint/2010/main" val="1797867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Team tasks - customer service</a:t>
            </a:r>
            <a:endParaRPr lang="en-AU" dirty="0"/>
          </a:p>
        </p:txBody>
      </p:sp>
      <p:sp>
        <p:nvSpPr>
          <p:cNvPr id="4" name="Date Placeholder 3"/>
          <p:cNvSpPr>
            <a:spLocks noGrp="1"/>
          </p:cNvSpPr>
          <p:nvPr>
            <p:ph type="dt" sz="half" idx="10"/>
          </p:nvPr>
        </p:nvSpPr>
        <p:spPr/>
        <p:txBody>
          <a:bodyPr/>
          <a:lstStyle/>
          <a:p>
            <a:fld id="{25441243-18C2-44C1-957D-679141715BBA}" type="datetime4">
              <a:rPr lang="en-AU" smtClean="0"/>
              <a:t>19 November 2017</a:t>
            </a:fld>
            <a:endParaRPr lang="en-AU" dirty="0"/>
          </a:p>
        </p:txBody>
      </p:sp>
      <p:sp>
        <p:nvSpPr>
          <p:cNvPr id="5" name="Footer Placeholder 4"/>
          <p:cNvSpPr>
            <a:spLocks noGrp="1"/>
          </p:cNvSpPr>
          <p:nvPr>
            <p:ph type="ftr" sz="quarter" idx="11"/>
          </p:nvPr>
        </p:nvSpPr>
        <p:spPr/>
        <p:txBody>
          <a:bodyPr/>
          <a:lstStyle/>
          <a:p>
            <a:r>
              <a:rPr lang="en-AU" smtClean="0"/>
              <a:t>© NSW Department of Education </a:t>
            </a:r>
            <a:endParaRPr lang="en-AU" dirty="0"/>
          </a:p>
        </p:txBody>
      </p:sp>
      <p:sp>
        <p:nvSpPr>
          <p:cNvPr id="6" name="Slide Number Placeholder 5"/>
          <p:cNvSpPr>
            <a:spLocks noGrp="1"/>
          </p:cNvSpPr>
          <p:nvPr>
            <p:ph type="sldNum" sz="quarter" idx="12"/>
          </p:nvPr>
        </p:nvSpPr>
        <p:spPr/>
        <p:txBody>
          <a:bodyPr/>
          <a:lstStyle/>
          <a:p>
            <a:r>
              <a:rPr lang="en-AU" dirty="0" smtClean="0"/>
              <a:t>Page </a:t>
            </a:r>
            <a:fld id="{4A2A1DA9-8CAF-4BCA-B496-545B076AED2D}" type="slidenum">
              <a:rPr lang="en-AU" smtClean="0"/>
              <a:pPr/>
              <a:t>30</a:t>
            </a:fld>
            <a:endParaRPr lang="en-AU" dirty="0"/>
          </a:p>
        </p:txBody>
      </p:sp>
      <p:sp>
        <p:nvSpPr>
          <p:cNvPr id="7" name="TextBox 6"/>
          <p:cNvSpPr txBox="1"/>
          <p:nvPr/>
        </p:nvSpPr>
        <p:spPr>
          <a:xfrm>
            <a:off x="395538" y="1275606"/>
            <a:ext cx="5760638" cy="2862322"/>
          </a:xfrm>
          <a:prstGeom prst="rect">
            <a:avLst/>
          </a:prstGeom>
          <a:noFill/>
        </p:spPr>
        <p:txBody>
          <a:bodyPr wrap="square" rtlCol="0">
            <a:spAutoFit/>
          </a:bodyPr>
          <a:lstStyle/>
          <a:p>
            <a:r>
              <a:rPr lang="en-AU" dirty="0" smtClean="0"/>
              <a:t>Establish an agreed set of team values and shared tasks that enhance customer service in the front office.</a:t>
            </a:r>
          </a:p>
          <a:p>
            <a:endParaRPr lang="en-AU" dirty="0" smtClean="0"/>
          </a:p>
          <a:p>
            <a:endParaRPr lang="en-AU" dirty="0"/>
          </a:p>
          <a:p>
            <a:r>
              <a:rPr lang="en-AU" dirty="0" smtClean="0"/>
              <a:t>Team meeting agenda to look </a:t>
            </a:r>
            <a:r>
              <a:rPr lang="en-AU" dirty="0"/>
              <a:t>at our agreed team </a:t>
            </a:r>
            <a:r>
              <a:rPr lang="en-AU" dirty="0" smtClean="0"/>
              <a:t>values to establish </a:t>
            </a:r>
            <a:r>
              <a:rPr lang="en-AU" dirty="0"/>
              <a:t>the top ten </a:t>
            </a:r>
            <a:r>
              <a:rPr lang="en-AU" dirty="0" smtClean="0"/>
              <a:t>shared tasks </a:t>
            </a:r>
            <a:r>
              <a:rPr lang="en-AU" dirty="0"/>
              <a:t>for all staff working in the </a:t>
            </a:r>
            <a:r>
              <a:rPr lang="en-AU" dirty="0" smtClean="0"/>
              <a:t>school </a:t>
            </a:r>
            <a:r>
              <a:rPr lang="en-AU" dirty="0"/>
              <a:t>office</a:t>
            </a:r>
          </a:p>
          <a:p>
            <a:r>
              <a:rPr lang="en-AU" dirty="0" smtClean="0"/>
              <a:t> </a:t>
            </a:r>
          </a:p>
          <a:p>
            <a:endParaRPr lang="en-AU" dirty="0"/>
          </a:p>
          <a:p>
            <a:endParaRPr lang="en-AU" dirty="0"/>
          </a:p>
        </p:txBody>
      </p:sp>
    </p:spTree>
    <p:extLst>
      <p:ext uri="{BB962C8B-B14F-4D97-AF65-F5344CB8AC3E}">
        <p14:creationId xmlns:p14="http://schemas.microsoft.com/office/powerpoint/2010/main" val="2998037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5441243-18C2-44C1-957D-679141715BBA}" type="datetime4">
              <a:rPr lang="en-AU" smtClean="0"/>
              <a:t>19 November 2017</a:t>
            </a:fld>
            <a:endParaRPr lang="en-AU" dirty="0"/>
          </a:p>
        </p:txBody>
      </p:sp>
      <p:sp>
        <p:nvSpPr>
          <p:cNvPr id="5" name="Footer Placeholder 4"/>
          <p:cNvSpPr>
            <a:spLocks noGrp="1"/>
          </p:cNvSpPr>
          <p:nvPr>
            <p:ph type="ftr" sz="quarter" idx="11"/>
          </p:nvPr>
        </p:nvSpPr>
        <p:spPr/>
        <p:txBody>
          <a:bodyPr/>
          <a:lstStyle/>
          <a:p>
            <a:r>
              <a:rPr lang="en-AU" smtClean="0"/>
              <a:t>© NSW Department of Education </a:t>
            </a:r>
            <a:endParaRPr lang="en-AU" dirty="0"/>
          </a:p>
        </p:txBody>
      </p:sp>
      <p:sp>
        <p:nvSpPr>
          <p:cNvPr id="6" name="Slide Number Placeholder 5"/>
          <p:cNvSpPr>
            <a:spLocks noGrp="1"/>
          </p:cNvSpPr>
          <p:nvPr>
            <p:ph type="sldNum" sz="quarter" idx="12"/>
          </p:nvPr>
        </p:nvSpPr>
        <p:spPr/>
        <p:txBody>
          <a:bodyPr/>
          <a:lstStyle/>
          <a:p>
            <a:r>
              <a:rPr lang="en-AU" smtClean="0"/>
              <a:t>Page </a:t>
            </a:r>
            <a:fld id="{4A2A1DA9-8CAF-4BCA-B496-545B076AED2D}" type="slidenum">
              <a:rPr lang="en-AU" smtClean="0"/>
              <a:pPr/>
              <a:t>31</a:t>
            </a:fld>
            <a:endParaRPr lang="en-AU" dirty="0"/>
          </a:p>
        </p:txBody>
      </p:sp>
      <p:sp>
        <p:nvSpPr>
          <p:cNvPr id="8" name="Rectangle 7"/>
          <p:cNvSpPr/>
          <p:nvPr/>
        </p:nvSpPr>
        <p:spPr>
          <a:xfrm>
            <a:off x="107504" y="622342"/>
            <a:ext cx="7344816" cy="4056495"/>
          </a:xfrm>
          <a:prstGeom prst="rect">
            <a:avLst/>
          </a:prstGeom>
        </p:spPr>
        <p:txBody>
          <a:bodyPr wrap="square">
            <a:spAutoFit/>
          </a:bodyPr>
          <a:lstStyle/>
          <a:p>
            <a:pPr lvl="0">
              <a:lnSpc>
                <a:spcPct val="115000"/>
              </a:lnSpc>
              <a:spcAft>
                <a:spcPts val="0"/>
              </a:spcAft>
            </a:pPr>
            <a:r>
              <a:rPr lang="en-AU" sz="1400" dirty="0">
                <a:latin typeface="Arial" panose="020B0604020202020204" pitchFamily="34" charset="0"/>
                <a:ea typeface="Calibri" panose="020F0502020204030204" pitchFamily="34" charset="0"/>
                <a:cs typeface="Times New Roman" panose="02020603050405020304" pitchFamily="18" charset="0"/>
              </a:rPr>
              <a:t>I accept it is my responsibility to answer the phone within 3 rings-even if it isn’t my </a:t>
            </a:r>
            <a:r>
              <a:rPr lang="en-AU" sz="1400" dirty="0" smtClean="0">
                <a:latin typeface="Arial" panose="020B0604020202020204" pitchFamily="34" charset="0"/>
                <a:ea typeface="Calibri" panose="020F0502020204030204" pitchFamily="34" charset="0"/>
                <a:cs typeface="Times New Roman" panose="02020603050405020304" pitchFamily="18" charset="0"/>
              </a:rPr>
              <a:t>role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AU" sz="1400" dirty="0">
                <a:latin typeface="Arial" panose="020B0604020202020204" pitchFamily="34" charset="0"/>
                <a:ea typeface="Calibri" panose="020F0502020204030204" pitchFamily="34" charset="0"/>
                <a:cs typeface="Times New Roman" panose="02020603050405020304" pitchFamily="18" charset="0"/>
              </a:rPr>
              <a:t>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n-AU" sz="1400" dirty="0">
                <a:latin typeface="Arial" panose="020B0604020202020204" pitchFamily="34" charset="0"/>
                <a:ea typeface="Calibri" panose="020F0502020204030204" pitchFamily="34" charset="0"/>
                <a:cs typeface="Times New Roman" panose="02020603050405020304" pitchFamily="18" charset="0"/>
              </a:rPr>
              <a:t>If another team member is not at their desk I will pick up their phone if it is ringing </a:t>
            </a:r>
            <a:endParaRPr lang="en-AU" sz="1400" dirty="0" smtClean="0">
              <a:latin typeface="Arial" panose="020B060402020202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n-AU" sz="1400" dirty="0">
                <a:latin typeface="Arial" panose="020B0604020202020204" pitchFamily="34" charset="0"/>
                <a:ea typeface="Calibri" panose="020F0502020204030204" pitchFamily="34" charset="0"/>
                <a:cs typeface="Times New Roman" panose="02020603050405020304" pitchFamily="18" charset="0"/>
              </a:rPr>
              <a:t>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n-AU" sz="1400" dirty="0">
                <a:latin typeface="Arial" panose="020B0604020202020204" pitchFamily="34" charset="0"/>
                <a:ea typeface="Calibri" panose="020F0502020204030204" pitchFamily="34" charset="0"/>
                <a:cs typeface="Times New Roman" panose="02020603050405020304" pitchFamily="18" charset="0"/>
              </a:rPr>
              <a:t>I accept customer service is my </a:t>
            </a:r>
            <a:r>
              <a:rPr lang="en-AU" sz="1400" dirty="0" smtClean="0">
                <a:latin typeface="Arial" panose="020B0604020202020204" pitchFamily="34" charset="0"/>
                <a:ea typeface="Calibri" panose="020F0502020204030204" pitchFamily="34" charset="0"/>
                <a:cs typeface="Times New Roman" panose="02020603050405020304" pitchFamily="18" charset="0"/>
              </a:rPr>
              <a:t>responsibility. </a:t>
            </a:r>
            <a:r>
              <a:rPr lang="en-AU" sz="1400" dirty="0">
                <a:latin typeface="Arial" panose="020B0604020202020204" pitchFamily="34" charset="0"/>
                <a:ea typeface="Calibri" panose="020F0502020204030204" pitchFamily="34" charset="0"/>
                <a:cs typeface="Times New Roman" panose="02020603050405020304" pitchFamily="18" charset="0"/>
              </a:rPr>
              <a:t>I will:</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799982" lvl="1" indent="-342900">
              <a:lnSpc>
                <a:spcPct val="115000"/>
              </a:lnSpc>
              <a:buFont typeface="Arial" panose="020B0604020202020204" pitchFamily="34" charset="0"/>
              <a:buChar char="•"/>
            </a:pPr>
            <a:r>
              <a:rPr lang="en-AU" sz="1400" dirty="0">
                <a:latin typeface="Arial" panose="020B0604020202020204" pitchFamily="34" charset="0"/>
                <a:ea typeface="Calibri" panose="020F0502020204030204" pitchFamily="34" charset="0"/>
                <a:cs typeface="Times New Roman" panose="02020603050405020304" pitchFamily="18" charset="0"/>
              </a:rPr>
              <a:t>be friendly, helpful, prompt and polite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799982" lvl="1" indent="-342900">
              <a:lnSpc>
                <a:spcPct val="115000"/>
              </a:lnSpc>
              <a:buFont typeface="Arial" panose="020B0604020202020204" pitchFamily="34" charset="0"/>
              <a:buChar char="•"/>
            </a:pPr>
            <a:r>
              <a:rPr lang="en-AU" sz="1400" dirty="0">
                <a:latin typeface="Arial" panose="020B0604020202020204" pitchFamily="34" charset="0"/>
                <a:ea typeface="Calibri" panose="020F0502020204030204" pitchFamily="34" charset="0"/>
                <a:cs typeface="Times New Roman" panose="02020603050405020304" pitchFamily="18" charset="0"/>
              </a:rPr>
              <a:t>acknowledge the customer if I can’t attend to them straight away.</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799982" lvl="1" indent="-342900">
              <a:lnSpc>
                <a:spcPct val="115000"/>
              </a:lnSpc>
              <a:buFont typeface="Arial" panose="020B0604020202020204" pitchFamily="34" charset="0"/>
              <a:buChar char="•"/>
            </a:pPr>
            <a:r>
              <a:rPr lang="en-AU" sz="1400" dirty="0">
                <a:latin typeface="Arial" panose="020B0604020202020204" pitchFamily="34" charset="0"/>
                <a:ea typeface="Calibri" panose="020F0502020204030204" pitchFamily="34" charset="0"/>
                <a:cs typeface="Times New Roman" panose="02020603050405020304" pitchFamily="18" charset="0"/>
              </a:rPr>
              <a:t>be available to all customers at the start of the school day by not checking </a:t>
            </a:r>
            <a:r>
              <a:rPr lang="en-AU" sz="1400" dirty="0" smtClean="0">
                <a:latin typeface="Arial" panose="020B0604020202020204" pitchFamily="34" charset="0"/>
                <a:ea typeface="Calibri" panose="020F0502020204030204" pitchFamily="34" charset="0"/>
                <a:cs typeface="Times New Roman" panose="02020603050405020304" pitchFamily="18" charset="0"/>
              </a:rPr>
              <a:t>                emails </a:t>
            </a:r>
            <a:r>
              <a:rPr lang="en-AU" sz="1400" dirty="0" err="1">
                <a:latin typeface="Arial" panose="020B0604020202020204" pitchFamily="34" charset="0"/>
                <a:ea typeface="Calibri" panose="020F0502020204030204" pitchFamily="34" charset="0"/>
                <a:cs typeface="Times New Roman" panose="02020603050405020304" pitchFamily="18" charset="0"/>
              </a:rPr>
              <a:t>etc</a:t>
            </a:r>
            <a:r>
              <a:rPr lang="en-AU" sz="1400" dirty="0">
                <a:latin typeface="Arial" panose="020B0604020202020204" pitchFamily="34" charset="0"/>
                <a:ea typeface="Calibri" panose="020F0502020204030204" pitchFamily="34" charset="0"/>
                <a:cs typeface="Times New Roman" panose="02020603050405020304" pitchFamily="18" charset="0"/>
              </a:rPr>
              <a:t> between 8.30-9.00 am</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endParaRPr lang="en-AU" sz="1400" dirty="0" smtClean="0">
              <a:latin typeface="Arial" panose="020B060402020202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n-AU" sz="1400" dirty="0" smtClean="0">
                <a:latin typeface="Arial" panose="020B0604020202020204" pitchFamily="34" charset="0"/>
                <a:ea typeface="Calibri" panose="020F0502020204030204" pitchFamily="34" charset="0"/>
                <a:cs typeface="Times New Roman" panose="02020603050405020304" pitchFamily="18" charset="0"/>
              </a:rPr>
              <a:t>I </a:t>
            </a:r>
            <a:r>
              <a:rPr lang="en-AU" sz="1400" dirty="0">
                <a:latin typeface="Arial" panose="020B0604020202020204" pitchFamily="34" charset="0"/>
                <a:ea typeface="Calibri" panose="020F0502020204030204" pitchFamily="34" charset="0"/>
                <a:cs typeface="Times New Roman" panose="02020603050405020304" pitchFamily="18" charset="0"/>
              </a:rPr>
              <a:t>will fulfil my responsibilities on the daily list of duties.</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AU" sz="1400" dirty="0">
                <a:latin typeface="Arial" panose="020B0604020202020204" pitchFamily="34" charset="0"/>
                <a:ea typeface="Calibri" panose="020F0502020204030204" pitchFamily="34" charset="0"/>
                <a:cs typeface="Times New Roman" panose="02020603050405020304" pitchFamily="18" charset="0"/>
              </a:rPr>
              <a:t> </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n-AU" sz="1400" dirty="0">
                <a:latin typeface="Arial" panose="020B0604020202020204" pitchFamily="34" charset="0"/>
                <a:ea typeface="Calibri" panose="020F0502020204030204" pitchFamily="34" charset="0"/>
                <a:cs typeface="Times New Roman" panose="02020603050405020304" pitchFamily="18" charset="0"/>
              </a:rPr>
              <a:t>I will communicate to my team when I leave the office by:</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742832" lvl="1" indent="-285750">
              <a:lnSpc>
                <a:spcPct val="115000"/>
              </a:lnSpc>
              <a:buFont typeface="Arial" panose="020B0604020202020204" pitchFamily="34" charset="0"/>
              <a:buChar char="•"/>
            </a:pPr>
            <a:r>
              <a:rPr lang="en-AU" sz="1400" dirty="0">
                <a:latin typeface="Arial" panose="020B0604020202020204" pitchFamily="34" charset="0"/>
                <a:ea typeface="Calibri" panose="020F0502020204030204" pitchFamily="34" charset="0"/>
                <a:cs typeface="Times New Roman" panose="02020603050405020304" pitchFamily="18" charset="0"/>
              </a:rPr>
              <a:t>advising how long I will be</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742832" lvl="1" indent="-285750">
              <a:lnSpc>
                <a:spcPct val="115000"/>
              </a:lnSpc>
              <a:buFont typeface="Arial" panose="020B0604020202020204" pitchFamily="34" charset="0"/>
              <a:buChar char="•"/>
            </a:pPr>
            <a:r>
              <a:rPr lang="en-AU" sz="1400" dirty="0" smtClean="0">
                <a:latin typeface="Arial" panose="020B0604020202020204" pitchFamily="34" charset="0"/>
                <a:ea typeface="Calibri" panose="020F0502020204030204" pitchFamily="34" charset="0"/>
                <a:cs typeface="Times New Roman" panose="02020603050405020304" pitchFamily="18" charset="0"/>
              </a:rPr>
              <a:t>if </a:t>
            </a:r>
            <a:r>
              <a:rPr lang="en-AU" sz="1400" dirty="0">
                <a:latin typeface="Arial" panose="020B0604020202020204" pitchFamily="34" charset="0"/>
                <a:ea typeface="Calibri" panose="020F0502020204030204" pitchFamily="34" charset="0"/>
                <a:cs typeface="Times New Roman" panose="02020603050405020304" pitchFamily="18" charset="0"/>
              </a:rPr>
              <a:t>appropriate, advising where I am going.</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742832" lvl="1" indent="-285750">
              <a:lnSpc>
                <a:spcPct val="115000"/>
              </a:lnSpc>
              <a:buFont typeface="Arial" panose="020B0604020202020204" pitchFamily="34" charset="0"/>
              <a:buChar char="•"/>
            </a:pPr>
            <a:r>
              <a:rPr lang="en-AU" sz="1400" dirty="0">
                <a:latin typeface="Arial" panose="020B0604020202020204" pitchFamily="34" charset="0"/>
                <a:ea typeface="Calibri" panose="020F0502020204030204" pitchFamily="34" charset="0"/>
                <a:cs typeface="Times New Roman" panose="02020603050405020304" pitchFamily="18" charset="0"/>
              </a:rPr>
              <a:t>sign out of the school if leaving the </a:t>
            </a:r>
            <a:r>
              <a:rPr lang="en-AU" sz="1400" dirty="0" smtClean="0">
                <a:latin typeface="Arial" panose="020B0604020202020204" pitchFamily="34" charset="0"/>
                <a:ea typeface="Calibri" panose="020F0502020204030204" pitchFamily="34" charset="0"/>
                <a:cs typeface="Times New Roman" panose="02020603050405020304" pitchFamily="18" charset="0"/>
              </a:rPr>
              <a:t>grounds even on lunch break</a:t>
            </a:r>
            <a:endParaRPr lang="en-AU"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21323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5441243-18C2-44C1-957D-679141715BBA}" type="datetime4">
              <a:rPr lang="en-AU" smtClean="0"/>
              <a:t>19 November 2017</a:t>
            </a:fld>
            <a:endParaRPr lang="en-AU" dirty="0"/>
          </a:p>
        </p:txBody>
      </p:sp>
      <p:sp>
        <p:nvSpPr>
          <p:cNvPr id="5" name="Footer Placeholder 4"/>
          <p:cNvSpPr>
            <a:spLocks noGrp="1"/>
          </p:cNvSpPr>
          <p:nvPr>
            <p:ph type="ftr" sz="quarter" idx="11"/>
          </p:nvPr>
        </p:nvSpPr>
        <p:spPr/>
        <p:txBody>
          <a:bodyPr/>
          <a:lstStyle/>
          <a:p>
            <a:r>
              <a:rPr lang="en-AU" smtClean="0"/>
              <a:t>© NSW Department of Education </a:t>
            </a:r>
            <a:endParaRPr lang="en-AU" dirty="0"/>
          </a:p>
        </p:txBody>
      </p:sp>
      <p:sp>
        <p:nvSpPr>
          <p:cNvPr id="6" name="Slide Number Placeholder 5"/>
          <p:cNvSpPr>
            <a:spLocks noGrp="1"/>
          </p:cNvSpPr>
          <p:nvPr>
            <p:ph type="sldNum" sz="quarter" idx="12"/>
          </p:nvPr>
        </p:nvSpPr>
        <p:spPr/>
        <p:txBody>
          <a:bodyPr/>
          <a:lstStyle/>
          <a:p>
            <a:r>
              <a:rPr lang="en-AU" smtClean="0"/>
              <a:t>Page </a:t>
            </a:r>
            <a:fld id="{4A2A1DA9-8CAF-4BCA-B496-545B076AED2D}" type="slidenum">
              <a:rPr lang="en-AU" smtClean="0"/>
              <a:pPr/>
              <a:t>32</a:t>
            </a:fld>
            <a:endParaRPr lang="en-AU" dirty="0"/>
          </a:p>
        </p:txBody>
      </p:sp>
      <p:sp>
        <p:nvSpPr>
          <p:cNvPr id="7" name="Rectangle 6"/>
          <p:cNvSpPr/>
          <p:nvPr/>
        </p:nvSpPr>
        <p:spPr>
          <a:xfrm>
            <a:off x="635596" y="932875"/>
            <a:ext cx="5648622" cy="3596369"/>
          </a:xfrm>
          <a:prstGeom prst="rect">
            <a:avLst/>
          </a:prstGeom>
        </p:spPr>
        <p:txBody>
          <a:bodyPr wrap="square">
            <a:spAutoFit/>
          </a:bodyPr>
          <a:lstStyle/>
          <a:p>
            <a:pPr marL="285750" lvl="0" indent="-285750">
              <a:lnSpc>
                <a:spcPct val="115000"/>
              </a:lnSpc>
              <a:spcAft>
                <a:spcPts val="0"/>
              </a:spcAft>
              <a:buFont typeface="Arial" panose="020B0604020202020204" pitchFamily="34" charset="0"/>
              <a:buChar char="•"/>
            </a:pPr>
            <a:r>
              <a:rPr lang="en-AU" sz="1600" dirty="0" smtClean="0">
                <a:latin typeface="Arial" panose="020B0604020202020204" pitchFamily="34" charset="0"/>
                <a:ea typeface="Calibri" panose="020F0502020204030204" pitchFamily="34" charset="0"/>
                <a:cs typeface="Times New Roman" panose="02020603050405020304" pitchFamily="18" charset="0"/>
              </a:rPr>
              <a:t>trying </a:t>
            </a:r>
            <a:r>
              <a:rPr lang="en-AU" sz="1600" dirty="0">
                <a:latin typeface="Arial" panose="020B0604020202020204" pitchFamily="34" charset="0"/>
                <a:ea typeface="Calibri" panose="020F0502020204030204" pitchFamily="34" charset="0"/>
                <a:cs typeface="Times New Roman" panose="02020603050405020304" pitchFamily="18" charset="0"/>
              </a:rPr>
              <a:t>to work at my desk as much as possible</a:t>
            </a: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AU" sz="1600" dirty="0">
                <a:latin typeface="Arial" panose="020B0604020202020204" pitchFamily="34" charset="0"/>
                <a:ea typeface="Calibri" panose="020F0502020204030204" pitchFamily="34" charset="0"/>
                <a:cs typeface="Times New Roman" panose="02020603050405020304" pitchFamily="18" charset="0"/>
              </a:rPr>
              <a:t>being supportive of the team in high volume workloads</a:t>
            </a: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AU" sz="1600" dirty="0">
                <a:latin typeface="Arial" panose="020B0604020202020204" pitchFamily="34" charset="0"/>
                <a:ea typeface="Calibri" panose="020F0502020204030204" pitchFamily="34" charset="0"/>
                <a:cs typeface="Times New Roman" panose="02020603050405020304" pitchFamily="18" charset="0"/>
              </a:rPr>
              <a:t>filing and keeping the office tidy, stocked and organised.</a:t>
            </a: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AU" sz="1600" dirty="0">
                <a:latin typeface="Arial" panose="020B0604020202020204" pitchFamily="34" charset="0"/>
                <a:ea typeface="Calibri" panose="020F0502020204030204" pitchFamily="34" charset="0"/>
                <a:cs typeface="Times New Roman" panose="02020603050405020304" pitchFamily="18" charset="0"/>
              </a:rPr>
              <a:t>arriving at work on time, ready to tend to counters and phones by starting time</a:t>
            </a:r>
            <a:r>
              <a:rPr lang="en-AU" sz="1600" dirty="0" smtClean="0">
                <a:latin typeface="Arial" panose="020B0604020202020204" pitchFamily="34" charset="0"/>
                <a:ea typeface="Calibri" panose="020F0502020204030204" pitchFamily="34" charset="0"/>
                <a:cs typeface="Times New Roman" panose="02020603050405020304" pitchFamily="18" charset="0"/>
              </a:rPr>
              <a:t>. </a:t>
            </a: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marL="914400">
              <a:lnSpc>
                <a:spcPct val="115000"/>
              </a:lnSpc>
              <a:spcAft>
                <a:spcPts val="0"/>
              </a:spcAft>
            </a:pPr>
            <a:r>
              <a:rPr lang="en-AU" sz="1100" dirty="0">
                <a:latin typeface="Arial" panose="020B0604020202020204" pitchFamily="34" charset="0"/>
                <a:ea typeface="Calibri" panose="020F0502020204030204" pitchFamily="34" charset="0"/>
                <a:cs typeface="Times New Roman" panose="02020603050405020304" pitchFamily="18" charset="0"/>
              </a:rPr>
              <a:t> </a:t>
            </a: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en-AU" sz="1600" dirty="0">
                <a:latin typeface="Arial" panose="020B0604020202020204" pitchFamily="34" charset="0"/>
                <a:ea typeface="Calibri" panose="020F0502020204030204" pitchFamily="34" charset="0"/>
                <a:cs typeface="Times New Roman" panose="02020603050405020304" pitchFamily="18" charset="0"/>
              </a:rPr>
              <a:t>If I am having a personal conversation, I will STOP and serve if someone appears at the counter or the phone is ringing internally or externally.</a:t>
            </a: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AU" sz="1100" dirty="0">
                <a:latin typeface="Arial" panose="020B0604020202020204" pitchFamily="34" charset="0"/>
                <a:ea typeface="Calibri" panose="020F0502020204030204" pitchFamily="34" charset="0"/>
                <a:cs typeface="Times New Roman" panose="02020603050405020304" pitchFamily="18" charset="0"/>
              </a:rPr>
              <a:t> </a:t>
            </a: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r>
              <a:rPr lang="en-AU" sz="1600" dirty="0">
                <a:latin typeface="Arial" panose="020B0604020202020204" pitchFamily="34" charset="0"/>
                <a:ea typeface="Calibri" panose="020F0502020204030204" pitchFamily="34" charset="0"/>
                <a:cs typeface="Times New Roman" panose="02020603050405020304" pitchFamily="18" charset="0"/>
              </a:rPr>
              <a:t>I will not berate a team member behind their back if I have a work related issue with them. I will address it with them first, if unsuccessful I will address it with the SAM.</a:t>
            </a:r>
            <a:endParaRPr lang="en-AU"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635596" y="339502"/>
            <a:ext cx="5648622" cy="369332"/>
          </a:xfrm>
          <a:prstGeom prst="rect">
            <a:avLst/>
          </a:prstGeom>
          <a:noFill/>
        </p:spPr>
        <p:txBody>
          <a:bodyPr wrap="square" rtlCol="0">
            <a:spAutoFit/>
          </a:bodyPr>
          <a:lstStyle/>
          <a:p>
            <a:r>
              <a:rPr lang="en-AU" dirty="0" smtClean="0"/>
              <a:t>I will be fair with my day by:</a:t>
            </a:r>
            <a:endParaRPr lang="en-AU" dirty="0"/>
          </a:p>
        </p:txBody>
      </p:sp>
    </p:spTree>
    <p:extLst>
      <p:ext uri="{BB962C8B-B14F-4D97-AF65-F5344CB8AC3E}">
        <p14:creationId xmlns:p14="http://schemas.microsoft.com/office/powerpoint/2010/main" val="1662711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ESA Resources</a:t>
            </a:r>
            <a:endParaRPr lang="en-AU" dirty="0"/>
          </a:p>
        </p:txBody>
      </p:sp>
      <p:sp>
        <p:nvSpPr>
          <p:cNvPr id="3" name="Content Placeholder 2"/>
          <p:cNvSpPr>
            <a:spLocks noGrp="1"/>
          </p:cNvSpPr>
          <p:nvPr>
            <p:ph idx="1"/>
          </p:nvPr>
        </p:nvSpPr>
        <p:spPr/>
        <p:txBody>
          <a:bodyPr>
            <a:normAutofit lnSpcReduction="10000"/>
          </a:bodyPr>
          <a:lstStyle/>
          <a:p>
            <a:pPr marL="171406" indent="-171406">
              <a:buFont typeface="Arial" panose="020B0604020202020204" pitchFamily="34" charset="0"/>
              <a:buChar char="•"/>
            </a:pPr>
            <a:r>
              <a:rPr lang="en-AU" sz="1800" dirty="0"/>
              <a:t>10 modules support quality customer relationships</a:t>
            </a:r>
          </a:p>
          <a:p>
            <a:r>
              <a:rPr lang="en-AU" sz="1800" dirty="0"/>
              <a:t> </a:t>
            </a:r>
          </a:p>
          <a:p>
            <a:pPr marL="171406" indent="-171406">
              <a:buFont typeface="Arial" panose="020B0604020202020204" pitchFamily="34" charset="0"/>
              <a:buChar char="•"/>
            </a:pPr>
            <a:r>
              <a:rPr lang="en-AU" sz="1800" dirty="0"/>
              <a:t>8 modules to support administrative practices</a:t>
            </a:r>
          </a:p>
          <a:p>
            <a:pPr marL="171406" indent="-171406">
              <a:buFont typeface="Arial" panose="020B0604020202020204" pitchFamily="34" charset="0"/>
              <a:buChar char="•"/>
            </a:pPr>
            <a:endParaRPr lang="en-AU" sz="1800" dirty="0"/>
          </a:p>
          <a:p>
            <a:pPr marL="171406" indent="-171406">
              <a:buFont typeface="Arial" panose="020B0604020202020204" pitchFamily="34" charset="0"/>
              <a:buChar char="•"/>
            </a:pPr>
            <a:r>
              <a:rPr lang="en-AU" sz="1800" dirty="0"/>
              <a:t>a</a:t>
            </a:r>
            <a:r>
              <a:rPr lang="en-AU" sz="1800" dirty="0" smtClean="0"/>
              <a:t>ll </a:t>
            </a:r>
            <a:r>
              <a:rPr lang="en-AU" sz="1800" dirty="0"/>
              <a:t>modules will be available to be used by a group </a:t>
            </a:r>
            <a:r>
              <a:rPr lang="en-AU" sz="1800" dirty="0" smtClean="0"/>
              <a:t>PowerPoint </a:t>
            </a:r>
            <a:r>
              <a:rPr lang="en-AU" sz="1800" dirty="0"/>
              <a:t>or </a:t>
            </a:r>
            <a:r>
              <a:rPr lang="en-AU" sz="1800" dirty="0" smtClean="0"/>
              <a:t>individual e-learning</a:t>
            </a:r>
            <a:r>
              <a:rPr lang="en-AU" sz="1800" dirty="0"/>
              <a:t/>
            </a:r>
            <a:br>
              <a:rPr lang="en-AU" sz="1800" dirty="0"/>
            </a:br>
            <a:endParaRPr lang="en-AU" sz="1800" dirty="0"/>
          </a:p>
          <a:p>
            <a:pPr marL="171406" indent="-171406">
              <a:buFont typeface="Arial" panose="020B0604020202020204" pitchFamily="34" charset="0"/>
              <a:buChar char="•"/>
            </a:pPr>
            <a:r>
              <a:rPr lang="en-AU" sz="1800" dirty="0"/>
              <a:t>t</a:t>
            </a:r>
            <a:r>
              <a:rPr lang="en-AU" sz="1800" dirty="0" smtClean="0"/>
              <a:t>he relationships modules are now available on the Professional Learning website. The Administrative Practices will be available later this year. </a:t>
            </a:r>
            <a:endParaRPr lang="en-AU" sz="1800" dirty="0"/>
          </a:p>
        </p:txBody>
      </p:sp>
      <p:sp>
        <p:nvSpPr>
          <p:cNvPr id="4" name="Date Placeholder 3"/>
          <p:cNvSpPr>
            <a:spLocks noGrp="1"/>
          </p:cNvSpPr>
          <p:nvPr>
            <p:ph type="dt" sz="half" idx="10"/>
          </p:nvPr>
        </p:nvSpPr>
        <p:spPr/>
        <p:txBody>
          <a:bodyPr/>
          <a:lstStyle/>
          <a:p>
            <a:fld id="{8004C182-CEEB-4832-9395-0F6D189E1465}" type="datetime2">
              <a:rPr lang="en-US" smtClean="0"/>
              <a:t>Sunday, November 19, 2017</a:t>
            </a:fld>
            <a:endParaRPr lang="en-AU" dirty="0"/>
          </a:p>
        </p:txBody>
      </p:sp>
    </p:spTree>
    <p:extLst>
      <p:ext uri="{BB962C8B-B14F-4D97-AF65-F5344CB8AC3E}">
        <p14:creationId xmlns:p14="http://schemas.microsoft.com/office/powerpoint/2010/main" val="1202299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4" name="Date Placeholder 3"/>
          <p:cNvSpPr>
            <a:spLocks noGrp="1"/>
          </p:cNvSpPr>
          <p:nvPr>
            <p:ph type="dt" sz="half" idx="10"/>
          </p:nvPr>
        </p:nvSpPr>
        <p:spPr/>
        <p:txBody>
          <a:bodyPr/>
          <a:lstStyle/>
          <a:p>
            <a:fld id="{D346EB22-CD66-43D2-9E2E-5B5C877ED861}" type="datetime2">
              <a:rPr lang="en-US" smtClean="0"/>
              <a:t>Sunday, November 19, 2017</a:t>
            </a:fld>
            <a:endParaRPr lang="en-AU"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273668" cy="5143500"/>
          </a:xfrm>
          <a:prstGeom prst="rect">
            <a:avLst/>
          </a:prstGeom>
        </p:spPr>
      </p:pic>
    </p:spTree>
    <p:extLst>
      <p:ext uri="{BB962C8B-B14F-4D97-AF65-F5344CB8AC3E}">
        <p14:creationId xmlns:p14="http://schemas.microsoft.com/office/powerpoint/2010/main" val="1340040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915566"/>
            <a:ext cx="154817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smtClean="0"/>
          </a:p>
        </p:txBody>
      </p:sp>
      <p:sp>
        <p:nvSpPr>
          <p:cNvPr id="3" name="Date Placeholder 2"/>
          <p:cNvSpPr>
            <a:spLocks noGrp="1"/>
          </p:cNvSpPr>
          <p:nvPr>
            <p:ph type="dt" sz="half" idx="10"/>
          </p:nvPr>
        </p:nvSpPr>
        <p:spPr/>
        <p:txBody>
          <a:bodyPr/>
          <a:lstStyle/>
          <a:p>
            <a:fld id="{0E79064D-EF39-4368-9A53-EBF616374DA8}" type="datetime2">
              <a:rPr lang="en-US" smtClean="0"/>
              <a:t>Sunday, November 19, 2017</a:t>
            </a:fld>
            <a:endParaRPr lang="en-AU"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273668" cy="5143500"/>
          </a:xfrm>
          <a:prstGeom prst="rect">
            <a:avLst/>
          </a:prstGeom>
        </p:spPr>
      </p:pic>
    </p:spTree>
    <p:extLst>
      <p:ext uri="{BB962C8B-B14F-4D97-AF65-F5344CB8AC3E}">
        <p14:creationId xmlns:p14="http://schemas.microsoft.com/office/powerpoint/2010/main" val="340363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107504" y="259287"/>
            <a:ext cx="6336704" cy="584271"/>
          </a:xfrm>
        </p:spPr>
        <p:txBody>
          <a:bodyPr/>
          <a:lstStyle/>
          <a:p>
            <a:pPr algn="ctr"/>
            <a:r>
              <a:rPr lang="en-AU" sz="1800" dirty="0" smtClean="0">
                <a:latin typeface="+mn-lt"/>
              </a:rPr>
              <a:t/>
            </a:r>
            <a:br>
              <a:rPr lang="en-AU" sz="1800" dirty="0" smtClean="0">
                <a:latin typeface="+mn-lt"/>
              </a:rPr>
            </a:br>
            <a:r>
              <a:rPr lang="en-AU" sz="1700" dirty="0" smtClean="0">
                <a:latin typeface="+mn-lt"/>
              </a:rPr>
              <a:t>Excellence in school administration </a:t>
            </a:r>
            <a:br>
              <a:rPr lang="en-AU" sz="1700" dirty="0" smtClean="0">
                <a:latin typeface="+mn-lt"/>
              </a:rPr>
            </a:br>
            <a:r>
              <a:rPr lang="en-AU" sz="1700" dirty="0" smtClean="0">
                <a:latin typeface="+mn-lt"/>
              </a:rPr>
              <a:t>framework relationships</a:t>
            </a:r>
            <a:endParaRPr lang="en-AU" sz="1700" dirty="0">
              <a:latin typeface="+mn-lt"/>
            </a:endParaRPr>
          </a:p>
        </p:txBody>
      </p:sp>
      <p:graphicFrame>
        <p:nvGraphicFramePr>
          <p:cNvPr id="42" name="Diagram 41"/>
          <p:cNvGraphicFramePr/>
          <p:nvPr>
            <p:extLst>
              <p:ext uri="{D42A27DB-BD31-4B8C-83A1-F6EECF244321}">
                <p14:modId xmlns:p14="http://schemas.microsoft.com/office/powerpoint/2010/main" val="2552541635"/>
              </p:ext>
            </p:extLst>
          </p:nvPr>
        </p:nvGraphicFramePr>
        <p:xfrm>
          <a:off x="1830406" y="1072362"/>
          <a:ext cx="2602870" cy="3677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fld id="{9CD06613-C70F-4C14-A14C-4D3493E5F34C}" type="datetime2">
              <a:rPr lang="en-US" smtClean="0"/>
              <a:t>Sunday, November 19, 2017</a:t>
            </a:fld>
            <a:endParaRPr lang="en-AU" dirty="0"/>
          </a:p>
        </p:txBody>
      </p:sp>
    </p:spTree>
    <p:extLst>
      <p:ext uri="{BB962C8B-B14F-4D97-AF65-F5344CB8AC3E}">
        <p14:creationId xmlns:p14="http://schemas.microsoft.com/office/powerpoint/2010/main" val="1618671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539552" y="205979"/>
            <a:ext cx="5472608" cy="709587"/>
          </a:xfrm>
        </p:spPr>
        <p:txBody>
          <a:bodyPr/>
          <a:lstStyle/>
          <a:p>
            <a:r>
              <a:rPr lang="en-AU" sz="1800" dirty="0" smtClean="0">
                <a:latin typeface="+mn-lt"/>
              </a:rPr>
              <a:t/>
            </a:r>
            <a:br>
              <a:rPr lang="en-AU" sz="1800" dirty="0" smtClean="0">
                <a:latin typeface="+mn-lt"/>
              </a:rPr>
            </a:br>
            <a:r>
              <a:rPr lang="en-AU" sz="1700" dirty="0"/>
              <a:t>Excellence in school administration </a:t>
            </a:r>
            <a:r>
              <a:rPr lang="en-AU" sz="1700" dirty="0" smtClean="0"/>
              <a:t/>
            </a:r>
            <a:br>
              <a:rPr lang="en-AU" sz="1700" dirty="0" smtClean="0"/>
            </a:br>
            <a:r>
              <a:rPr lang="en-AU" sz="1700" dirty="0" smtClean="0"/>
              <a:t>framework administrative practices</a:t>
            </a:r>
            <a:endParaRPr lang="en-AU" sz="1700" dirty="0">
              <a:latin typeface="+mn-lt"/>
            </a:endParaRPr>
          </a:p>
        </p:txBody>
      </p:sp>
      <p:graphicFrame>
        <p:nvGraphicFramePr>
          <p:cNvPr id="41" name="Diagram 40"/>
          <p:cNvGraphicFramePr/>
          <p:nvPr>
            <p:extLst>
              <p:ext uri="{D42A27DB-BD31-4B8C-83A1-F6EECF244321}">
                <p14:modId xmlns:p14="http://schemas.microsoft.com/office/powerpoint/2010/main" val="376242231"/>
              </p:ext>
            </p:extLst>
          </p:nvPr>
        </p:nvGraphicFramePr>
        <p:xfrm>
          <a:off x="1944698" y="339502"/>
          <a:ext cx="3238380" cy="5019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fld id="{7A0AF3B7-4F9C-49A6-9B30-F6921E94F263}" type="datetime2">
              <a:rPr lang="en-US" smtClean="0"/>
              <a:t>Sunday, November 19, 2017</a:t>
            </a:fld>
            <a:endParaRPr lang="en-AU" dirty="0"/>
          </a:p>
        </p:txBody>
      </p:sp>
    </p:spTree>
    <p:extLst>
      <p:ext uri="{BB962C8B-B14F-4D97-AF65-F5344CB8AC3E}">
        <p14:creationId xmlns:p14="http://schemas.microsoft.com/office/powerpoint/2010/main" val="2950139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56707" y="1332170"/>
            <a:ext cx="5815493" cy="792088"/>
          </a:xfrm>
        </p:spPr>
        <p:txBody>
          <a:bodyPr/>
          <a:lstStyle/>
          <a:p>
            <a:pPr algn="ctr"/>
            <a:r>
              <a:rPr lang="en-AU" sz="2000" dirty="0" smtClean="0"/>
              <a:t>Excellence in School Administration</a:t>
            </a:r>
            <a:br>
              <a:rPr lang="en-AU" sz="2000" dirty="0" smtClean="0"/>
            </a:br>
            <a:r>
              <a:rPr lang="en-AU" sz="2000" dirty="0" smtClean="0"/>
              <a:t>framework – Relationships</a:t>
            </a:r>
            <a:endParaRPr lang="en-AU" sz="1600" dirty="0"/>
          </a:p>
        </p:txBody>
      </p:sp>
      <p:sp>
        <p:nvSpPr>
          <p:cNvPr id="12" name="Title 7"/>
          <p:cNvSpPr txBox="1">
            <a:spLocks/>
          </p:cNvSpPr>
          <p:nvPr/>
        </p:nvSpPr>
        <p:spPr>
          <a:xfrm>
            <a:off x="371343" y="2355726"/>
            <a:ext cx="4920737" cy="720080"/>
          </a:xfrm>
          <a:prstGeom prst="rect">
            <a:avLst/>
          </a:prstGeom>
        </p:spPr>
        <p:txBody>
          <a:bodyPr vert="horz" lIns="0" tIns="45720" rIns="91440" bIns="45720" rtlCol="0" anchor="b">
            <a:noAutofit/>
          </a:bodyPr>
          <a:lstStyle>
            <a:lvl1pPr algn="l" defTabSz="914400" rtl="0" eaLnBrk="1" latinLnBrk="0" hangingPunct="1">
              <a:spcBef>
                <a:spcPct val="0"/>
              </a:spcBef>
              <a:buNone/>
              <a:defRPr sz="2800" kern="1200" cap="all" baseline="0">
                <a:solidFill>
                  <a:schemeClr val="bg1"/>
                </a:solidFill>
                <a:latin typeface="+mj-lt"/>
                <a:ea typeface="+mj-ea"/>
                <a:cs typeface="+mj-cs"/>
              </a:defRPr>
            </a:lvl1pPr>
          </a:lstStyle>
          <a:p>
            <a:r>
              <a:rPr lang="en-AU" sz="1800" dirty="0" smtClean="0"/>
              <a:t>Aspect: Communicate effectively</a:t>
            </a:r>
          </a:p>
          <a:p>
            <a:r>
              <a:rPr lang="en-AU" sz="1800" dirty="0" smtClean="0"/>
              <a:t>Focus: oral communication</a:t>
            </a:r>
            <a:endParaRPr lang="en-AU" sz="1600" dirty="0"/>
          </a:p>
        </p:txBody>
      </p:sp>
      <p:sp>
        <p:nvSpPr>
          <p:cNvPr id="9" name="Subtitle 8"/>
          <p:cNvSpPr>
            <a:spLocks noGrp="1"/>
          </p:cNvSpPr>
          <p:nvPr>
            <p:ph type="subTitle" idx="1"/>
          </p:nvPr>
        </p:nvSpPr>
        <p:spPr>
          <a:xfrm>
            <a:off x="395536" y="3591784"/>
            <a:ext cx="4367160" cy="552220"/>
          </a:xfrm>
        </p:spPr>
        <p:txBody>
          <a:bodyPr>
            <a:normAutofit/>
          </a:bodyPr>
          <a:lstStyle/>
          <a:p>
            <a:pPr algn="ctr"/>
            <a:r>
              <a:rPr lang="en-AU" sz="1600" dirty="0" smtClean="0"/>
              <a:t>Module: 1.1(b) Telephone Communication</a:t>
            </a:r>
            <a:endParaRPr lang="en-AU" dirty="0"/>
          </a:p>
        </p:txBody>
      </p:sp>
      <p:sp>
        <p:nvSpPr>
          <p:cNvPr id="3" name="Rectangle 2"/>
          <p:cNvSpPr/>
          <p:nvPr/>
        </p:nvSpPr>
        <p:spPr>
          <a:xfrm>
            <a:off x="6732240" y="1270130"/>
            <a:ext cx="2411760" cy="237757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AU" sz="1600" dirty="0" smtClean="0">
                <a:solidFill>
                  <a:schemeClr val="bg1">
                    <a:lumMod val="50000"/>
                  </a:schemeClr>
                </a:solidFill>
              </a:rPr>
              <a:t>Sessions in this module</a:t>
            </a:r>
            <a:endParaRPr lang="en-AU" sz="1600" dirty="0">
              <a:solidFill>
                <a:schemeClr val="bg1">
                  <a:lumMod val="50000"/>
                </a:schemeClr>
              </a:solidFill>
            </a:endParaRPr>
          </a:p>
          <a:p>
            <a:endParaRPr lang="en-AU" sz="1600" dirty="0"/>
          </a:p>
          <a:p>
            <a:pPr marL="342900" indent="-342900">
              <a:buFont typeface="+mj-lt"/>
              <a:buAutoNum type="arabicPeriod"/>
            </a:pPr>
            <a:r>
              <a:rPr lang="en-AU" sz="1600" dirty="0" smtClean="0">
                <a:solidFill>
                  <a:srgbClr val="00ABC3"/>
                </a:solidFill>
              </a:rPr>
              <a:t>Telephone communication</a:t>
            </a:r>
            <a:endParaRPr lang="en-AU" sz="1600" dirty="0">
              <a:solidFill>
                <a:srgbClr val="00ABC3"/>
              </a:solidFill>
            </a:endParaRPr>
          </a:p>
          <a:p>
            <a:pPr marL="228600" indent="-228600">
              <a:buFont typeface="+mj-lt"/>
              <a:buAutoNum type="arabicPeriod"/>
            </a:pPr>
            <a:endParaRPr lang="en-AU" sz="1050" dirty="0"/>
          </a:p>
          <a:p>
            <a:pPr marL="342900" indent="-342900">
              <a:buFont typeface="+mj-lt"/>
              <a:buAutoNum type="arabicPeriod"/>
            </a:pPr>
            <a:r>
              <a:rPr lang="en-AU" sz="1600" dirty="0" smtClean="0">
                <a:solidFill>
                  <a:schemeClr val="bg1">
                    <a:lumMod val="50000"/>
                  </a:schemeClr>
                </a:solidFill>
              </a:rPr>
              <a:t>Telephone communication </a:t>
            </a:r>
            <a:r>
              <a:rPr lang="en-AU" sz="1600" dirty="0">
                <a:solidFill>
                  <a:schemeClr val="bg1">
                    <a:lumMod val="50000"/>
                  </a:schemeClr>
                </a:solidFill>
              </a:rPr>
              <a:t>p</a:t>
            </a:r>
            <a:r>
              <a:rPr lang="en-AU" sz="1600" dirty="0" smtClean="0">
                <a:solidFill>
                  <a:schemeClr val="bg1">
                    <a:lumMod val="50000"/>
                  </a:schemeClr>
                </a:solidFill>
              </a:rPr>
              <a:t>rocedures</a:t>
            </a:r>
            <a:endParaRPr lang="en-AU" sz="1600" dirty="0">
              <a:solidFill>
                <a:schemeClr val="bg1">
                  <a:lumMod val="50000"/>
                </a:schemeClr>
              </a:solidFill>
            </a:endParaRPr>
          </a:p>
          <a:p>
            <a:endParaRPr lang="en-AU" sz="1000" dirty="0">
              <a:solidFill>
                <a:schemeClr val="bg1">
                  <a:lumMod val="50000"/>
                </a:schemeClr>
              </a:solidFill>
            </a:endParaRPr>
          </a:p>
          <a:p>
            <a:endParaRPr lang="en-AU" sz="1600" dirty="0"/>
          </a:p>
        </p:txBody>
      </p:sp>
      <p:sp>
        <p:nvSpPr>
          <p:cNvPr id="21" name="Date Placeholder 20"/>
          <p:cNvSpPr>
            <a:spLocks noGrp="1"/>
          </p:cNvSpPr>
          <p:nvPr>
            <p:ph type="dt" sz="half" idx="10"/>
          </p:nvPr>
        </p:nvSpPr>
        <p:spPr>
          <a:xfrm>
            <a:off x="7884368" y="4749626"/>
            <a:ext cx="792088" cy="273844"/>
          </a:xfrm>
        </p:spPr>
        <p:txBody>
          <a:bodyPr/>
          <a:lstStyle/>
          <a:p>
            <a:fld id="{F5651BAC-53D0-422E-9021-460BD815CEA7}" type="datetime2">
              <a:rPr lang="en-US" smtClean="0"/>
              <a:t>Sunday, November 19, 2017</a:t>
            </a:fld>
            <a:endParaRPr lang="en-AU" dirty="0"/>
          </a:p>
        </p:txBody>
      </p:sp>
    </p:spTree>
    <p:extLst>
      <p:ext uri="{BB962C8B-B14F-4D97-AF65-F5344CB8AC3E}">
        <p14:creationId xmlns:p14="http://schemas.microsoft.com/office/powerpoint/2010/main" val="3311778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pt of Education">
      <a:dk1>
        <a:sysClr val="windowText" lastClr="000000"/>
      </a:dk1>
      <a:lt1>
        <a:sysClr val="window" lastClr="FFFFFF"/>
      </a:lt1>
      <a:dk2>
        <a:srgbClr val="425968"/>
      </a:dk2>
      <a:lt2>
        <a:srgbClr val="EEECE1"/>
      </a:lt2>
      <a:accent1>
        <a:srgbClr val="00ABC3"/>
      </a:accent1>
      <a:accent2>
        <a:srgbClr val="00B178"/>
      </a:accent2>
      <a:accent3>
        <a:srgbClr val="9ACAEB"/>
      </a:accent3>
      <a:accent4>
        <a:srgbClr val="A87EB1"/>
      </a:accent4>
      <a:accent5>
        <a:srgbClr val="4BACC6"/>
      </a:accent5>
      <a:accent6>
        <a:srgbClr val="FFC623"/>
      </a:accent6>
      <a:hlink>
        <a:srgbClr val="0000FF"/>
      </a:hlink>
      <a:folHlink>
        <a:srgbClr val="800080"/>
      </a:folHlink>
    </a:clrScheme>
    <a:fontScheme name="Dept of Education">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5243</TotalTime>
  <Words>2408</Words>
  <Application>Microsoft Office PowerPoint</Application>
  <PresentationFormat>On-screen Show (16:9)</PresentationFormat>
  <Paragraphs>514</Paragraphs>
  <Slides>32</Slides>
  <Notes>31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  Leadership and high performance directorate</vt:lpstr>
      <vt:lpstr> Excellence in school administration (ESA) strategy</vt:lpstr>
      <vt:lpstr>ESA Framework</vt:lpstr>
      <vt:lpstr>ESA Resources</vt:lpstr>
      <vt:lpstr>PowerPoint Presentation</vt:lpstr>
      <vt:lpstr>PowerPoint Presentation</vt:lpstr>
      <vt:lpstr> Excellence in school administration  framework relationships</vt:lpstr>
      <vt:lpstr> Excellence in school administration  framework administrative practices</vt:lpstr>
      <vt:lpstr>Excellence in School Administration framework – Relationships</vt:lpstr>
      <vt:lpstr>School telephone customers</vt:lpstr>
      <vt:lpstr>First impressions are important</vt:lpstr>
      <vt:lpstr>First impressions are important</vt:lpstr>
      <vt:lpstr>PowerPoint Presentation</vt:lpstr>
      <vt:lpstr>1.1. Oral communication – telephone </vt:lpstr>
      <vt:lpstr>Coaching and mentoring program</vt:lpstr>
      <vt:lpstr>The coaching and mentoring team</vt:lpstr>
      <vt:lpstr>  Tier 1</vt:lpstr>
      <vt:lpstr>Tier 2</vt:lpstr>
      <vt:lpstr>Tier 3</vt:lpstr>
      <vt:lpstr>Coaching and mentoring program</vt:lpstr>
      <vt:lpstr>Professional development</vt:lpstr>
      <vt:lpstr>Excellence in school administration</vt:lpstr>
      <vt:lpstr>  Leadership and high performance directorate</vt:lpstr>
      <vt:lpstr> School administrative support staff</vt:lpstr>
      <vt:lpstr>SAMs priorities - Daily</vt:lpstr>
      <vt:lpstr>SAMs priorities -weekly</vt:lpstr>
      <vt:lpstr>SAMs priorities -monthly</vt:lpstr>
      <vt:lpstr>General duties</vt:lpstr>
      <vt:lpstr>ongoing duties</vt:lpstr>
      <vt:lpstr>Team tasks - customer service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johnAq</dc:creator>
  <cp:lastModifiedBy>Windows User</cp:lastModifiedBy>
  <cp:revision>535</cp:revision>
  <cp:lastPrinted>2016-07-07T00:45:27Z</cp:lastPrinted>
  <dcterms:created xsi:type="dcterms:W3CDTF">2015-09-06T11:20:53Z</dcterms:created>
  <dcterms:modified xsi:type="dcterms:W3CDTF">2017-11-19T09:11:59Z</dcterms:modified>
</cp:coreProperties>
</file>