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7"/>
  </p:notesMasterIdLst>
  <p:handoutMasterIdLst>
    <p:handoutMasterId r:id="rId28"/>
  </p:handoutMasterIdLst>
  <p:sldIdLst>
    <p:sldId id="279" r:id="rId3"/>
    <p:sldId id="278" r:id="rId4"/>
    <p:sldId id="291" r:id="rId5"/>
    <p:sldId id="287" r:id="rId6"/>
    <p:sldId id="280" r:id="rId7"/>
    <p:sldId id="288" r:id="rId8"/>
    <p:sldId id="282" r:id="rId9"/>
    <p:sldId id="271" r:id="rId10"/>
    <p:sldId id="272" r:id="rId11"/>
    <p:sldId id="273" r:id="rId12"/>
    <p:sldId id="263" r:id="rId13"/>
    <p:sldId id="264" r:id="rId14"/>
    <p:sldId id="265" r:id="rId15"/>
    <p:sldId id="285" r:id="rId16"/>
    <p:sldId id="286" r:id="rId17"/>
    <p:sldId id="290" r:id="rId18"/>
    <p:sldId id="289" r:id="rId19"/>
    <p:sldId id="292" r:id="rId20"/>
    <p:sldId id="293" r:id="rId21"/>
    <p:sldId id="295" r:id="rId22"/>
    <p:sldId id="296" r:id="rId23"/>
    <p:sldId id="294" r:id="rId24"/>
    <p:sldId id="267" r:id="rId25"/>
    <p:sldId id="266" r:id="rId26"/>
  </p:sldIdLst>
  <p:sldSz cx="9144000" cy="6858000" type="screen4x3"/>
  <p:notesSz cx="6797675" cy="9874250"/>
  <p:custDataLst>
    <p:tags r:id="rId29"/>
  </p:custDataLst>
  <p:defaultTextStyle>
    <a:defPPr>
      <a:defRPr lang="en-US"/>
    </a:defPPr>
    <a:lvl1pPr algn="l" rtl="0" eaLnBrk="0" fontAlgn="base" hangingPunct="0">
      <a:spcBef>
        <a:spcPct val="0"/>
      </a:spcBef>
      <a:spcAft>
        <a:spcPct val="0"/>
      </a:spcAft>
      <a:defRPr kern="1200">
        <a:solidFill>
          <a:schemeClr val="tx1"/>
        </a:solidFill>
        <a:latin typeface="Montserrat Light"/>
        <a:ea typeface="+mn-ea"/>
        <a:cs typeface="Arial" pitchFamily="34" charset="0"/>
      </a:defRPr>
    </a:lvl1pPr>
    <a:lvl2pPr marL="457200" algn="l" rtl="0" eaLnBrk="0" fontAlgn="base" hangingPunct="0">
      <a:spcBef>
        <a:spcPct val="0"/>
      </a:spcBef>
      <a:spcAft>
        <a:spcPct val="0"/>
      </a:spcAft>
      <a:defRPr kern="1200">
        <a:solidFill>
          <a:schemeClr val="tx1"/>
        </a:solidFill>
        <a:latin typeface="Montserrat Light"/>
        <a:ea typeface="+mn-ea"/>
        <a:cs typeface="Arial" pitchFamily="34" charset="0"/>
      </a:defRPr>
    </a:lvl2pPr>
    <a:lvl3pPr marL="914400" algn="l" rtl="0" eaLnBrk="0" fontAlgn="base" hangingPunct="0">
      <a:spcBef>
        <a:spcPct val="0"/>
      </a:spcBef>
      <a:spcAft>
        <a:spcPct val="0"/>
      </a:spcAft>
      <a:defRPr kern="1200">
        <a:solidFill>
          <a:schemeClr val="tx1"/>
        </a:solidFill>
        <a:latin typeface="Montserrat Light"/>
        <a:ea typeface="+mn-ea"/>
        <a:cs typeface="Arial" pitchFamily="34" charset="0"/>
      </a:defRPr>
    </a:lvl3pPr>
    <a:lvl4pPr marL="1371600" algn="l" rtl="0" eaLnBrk="0" fontAlgn="base" hangingPunct="0">
      <a:spcBef>
        <a:spcPct val="0"/>
      </a:spcBef>
      <a:spcAft>
        <a:spcPct val="0"/>
      </a:spcAft>
      <a:defRPr kern="1200">
        <a:solidFill>
          <a:schemeClr val="tx1"/>
        </a:solidFill>
        <a:latin typeface="Montserrat Light"/>
        <a:ea typeface="+mn-ea"/>
        <a:cs typeface="Arial" pitchFamily="34" charset="0"/>
      </a:defRPr>
    </a:lvl4pPr>
    <a:lvl5pPr marL="1828800" algn="l" rtl="0" eaLnBrk="0" fontAlgn="base" hangingPunct="0">
      <a:spcBef>
        <a:spcPct val="0"/>
      </a:spcBef>
      <a:spcAft>
        <a:spcPct val="0"/>
      </a:spcAft>
      <a:defRPr kern="1200">
        <a:solidFill>
          <a:schemeClr val="tx1"/>
        </a:solidFill>
        <a:latin typeface="Montserrat Light"/>
        <a:ea typeface="+mn-ea"/>
        <a:cs typeface="Arial" pitchFamily="34" charset="0"/>
      </a:defRPr>
    </a:lvl5pPr>
    <a:lvl6pPr marL="2286000" algn="l" defTabSz="914400" rtl="0" eaLnBrk="1" latinLnBrk="0" hangingPunct="1">
      <a:defRPr kern="1200">
        <a:solidFill>
          <a:schemeClr val="tx1"/>
        </a:solidFill>
        <a:latin typeface="Montserrat Light"/>
        <a:ea typeface="+mn-ea"/>
        <a:cs typeface="Arial" pitchFamily="34" charset="0"/>
      </a:defRPr>
    </a:lvl6pPr>
    <a:lvl7pPr marL="2743200" algn="l" defTabSz="914400" rtl="0" eaLnBrk="1" latinLnBrk="0" hangingPunct="1">
      <a:defRPr kern="1200">
        <a:solidFill>
          <a:schemeClr val="tx1"/>
        </a:solidFill>
        <a:latin typeface="Montserrat Light"/>
        <a:ea typeface="+mn-ea"/>
        <a:cs typeface="Arial" pitchFamily="34" charset="0"/>
      </a:defRPr>
    </a:lvl7pPr>
    <a:lvl8pPr marL="3200400" algn="l" defTabSz="914400" rtl="0" eaLnBrk="1" latinLnBrk="0" hangingPunct="1">
      <a:defRPr kern="1200">
        <a:solidFill>
          <a:schemeClr val="tx1"/>
        </a:solidFill>
        <a:latin typeface="Montserrat Light"/>
        <a:ea typeface="+mn-ea"/>
        <a:cs typeface="Arial" pitchFamily="34" charset="0"/>
      </a:defRPr>
    </a:lvl8pPr>
    <a:lvl9pPr marL="3657600" algn="l" defTabSz="914400" rtl="0" eaLnBrk="1" latinLnBrk="0" hangingPunct="1">
      <a:defRPr kern="1200">
        <a:solidFill>
          <a:schemeClr val="tx1"/>
        </a:solidFill>
        <a:latin typeface="Montserrat Light"/>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720" autoAdjust="0"/>
    <p:restoredTop sz="94660"/>
  </p:normalViewPr>
  <p:slideViewPr>
    <p:cSldViewPr>
      <p:cViewPr>
        <p:scale>
          <a:sx n="96" d="100"/>
          <a:sy n="96" d="100"/>
        </p:scale>
        <p:origin x="-888" y="-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180FD12-D444-4B88-887E-E6A20AD2526F}" type="datetimeFigureOut">
              <a:rPr lang="en-AU"/>
              <a:pPr>
                <a:defRPr/>
              </a:pPr>
              <a:t>19/11/2017</a:t>
            </a:fld>
            <a:endParaRPr lang="en-AU"/>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AU"/>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D8ACBB4D-15ED-4521-847D-041082FA8B24}" type="slidenum">
              <a:rPr lang="en-AU"/>
              <a:pPr/>
              <a:t>‹#›</a:t>
            </a:fld>
            <a:endParaRPr lang="en-AU"/>
          </a:p>
        </p:txBody>
      </p:sp>
    </p:spTree>
    <p:extLst>
      <p:ext uri="{BB962C8B-B14F-4D97-AF65-F5344CB8AC3E}">
        <p14:creationId xmlns:p14="http://schemas.microsoft.com/office/powerpoint/2010/main" val="4217942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4303D7C-208B-472B-BBA6-3D99DA75B2BB}" type="datetimeFigureOut">
              <a:rPr lang="en-AU"/>
              <a:pPr>
                <a:defRPr/>
              </a:pPr>
              <a:t>19/11/2017</a:t>
            </a:fld>
            <a:endParaRPr lang="en-AU"/>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AAC420FE-068F-4DAC-A4B6-AE9FE9DF11D7}" type="slidenum">
              <a:rPr lang="en-AU"/>
              <a:pPr/>
              <a:t>‹#›</a:t>
            </a:fld>
            <a:endParaRPr lang="en-AU"/>
          </a:p>
        </p:txBody>
      </p:sp>
    </p:spTree>
    <p:extLst>
      <p:ext uri="{BB962C8B-B14F-4D97-AF65-F5344CB8AC3E}">
        <p14:creationId xmlns:p14="http://schemas.microsoft.com/office/powerpoint/2010/main" val="3875542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b="10139"/>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6732588" cy="68580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6" name="Group 13"/>
          <p:cNvGrpSpPr>
            <a:grpSpLocks noChangeAspect="1"/>
          </p:cNvGrpSpPr>
          <p:nvPr userDrawn="1"/>
        </p:nvGrpSpPr>
        <p:grpSpPr bwMode="auto">
          <a:xfrm>
            <a:off x="395288" y="468313"/>
            <a:ext cx="1401762" cy="663575"/>
            <a:chOff x="-3190875" y="-179387"/>
            <a:chExt cx="15528925" cy="5508625"/>
          </a:xfrm>
        </p:grpSpPr>
        <p:sp>
          <p:nvSpPr>
            <p:cNvPr id="7" name="Freeform 7"/>
            <p:cNvSpPr>
              <a:spLocks/>
            </p:cNvSpPr>
            <p:nvPr userDrawn="1"/>
          </p:nvSpPr>
          <p:spPr bwMode="auto">
            <a:xfrm>
              <a:off x="2598738" y="250825"/>
              <a:ext cx="98425" cy="5078413"/>
            </a:xfrm>
            <a:custGeom>
              <a:avLst/>
              <a:gdLst>
                <a:gd name="T0" fmla="*/ 2147483646 w 26"/>
                <a:gd name="T1" fmla="*/ 0 h 1354"/>
                <a:gd name="T2" fmla="*/ 0 w 26"/>
                <a:gd name="T3" fmla="*/ 2147483646 h 1354"/>
                <a:gd name="T4" fmla="*/ 0 w 26"/>
                <a:gd name="T5" fmla="*/ 2147483646 h 1354"/>
                <a:gd name="T6" fmla="*/ 2147483646 w 26"/>
                <a:gd name="T7" fmla="*/ 2147483646 h 1354"/>
                <a:gd name="T8" fmla="*/ 2147483646 w 26"/>
                <a:gd name="T9" fmla="*/ 2147483646 h 1354"/>
                <a:gd name="T10" fmla="*/ 2147483646 w 26"/>
                <a:gd name="T11" fmla="*/ 2147483646 h 1354"/>
                <a:gd name="T12" fmla="*/ 2147483646 w 26"/>
                <a:gd name="T13" fmla="*/ 0 h 13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8" name="Freeform 8"/>
            <p:cNvSpPr>
              <a:spLocks/>
            </p:cNvSpPr>
            <p:nvPr userDrawn="1"/>
          </p:nvSpPr>
          <p:spPr bwMode="auto">
            <a:xfrm>
              <a:off x="-171450" y="3097213"/>
              <a:ext cx="1946275" cy="1508125"/>
            </a:xfrm>
            <a:custGeom>
              <a:avLst/>
              <a:gdLst>
                <a:gd name="T0" fmla="*/ 2147483646 w 1226"/>
                <a:gd name="T1" fmla="*/ 2147483646 h 950"/>
                <a:gd name="T2" fmla="*/ 2147483646 w 1226"/>
                <a:gd name="T3" fmla="*/ 0 h 950"/>
                <a:gd name="T4" fmla="*/ 2147483646 w 1226"/>
                <a:gd name="T5" fmla="*/ 0 h 950"/>
                <a:gd name="T6" fmla="*/ 2147483646 w 1226"/>
                <a:gd name="T7" fmla="*/ 2147483646 h 950"/>
                <a:gd name="T8" fmla="*/ 2147483646 w 1226"/>
                <a:gd name="T9" fmla="*/ 0 h 950"/>
                <a:gd name="T10" fmla="*/ 0 w 1226"/>
                <a:gd name="T11" fmla="*/ 0 h 950"/>
                <a:gd name="T12" fmla="*/ 2147483646 w 1226"/>
                <a:gd name="T13" fmla="*/ 2147483646 h 950"/>
                <a:gd name="T14" fmla="*/ 2147483646 w 1226"/>
                <a:gd name="T15" fmla="*/ 2147483646 h 950"/>
                <a:gd name="T16" fmla="*/ 2147483646 w 1226"/>
                <a:gd name="T17" fmla="*/ 2147483646 h 950"/>
                <a:gd name="T18" fmla="*/ 2147483646 w 1226"/>
                <a:gd name="T19" fmla="*/ 2147483646 h 950"/>
                <a:gd name="T20" fmla="*/ 2147483646 w 1226"/>
                <a:gd name="T21" fmla="*/ 2147483646 h 950"/>
                <a:gd name="T22" fmla="*/ 2147483646 w 1226"/>
                <a:gd name="T23" fmla="*/ 2147483646 h 950"/>
                <a:gd name="T24" fmla="*/ 2147483646 w 1226"/>
                <a:gd name="T25" fmla="*/ 0 h 950"/>
                <a:gd name="T26" fmla="*/ 2147483646 w 1226"/>
                <a:gd name="T27" fmla="*/ 0 h 950"/>
                <a:gd name="T28" fmla="*/ 2147483646 w 1226"/>
                <a:gd name="T29" fmla="*/ 2147483646 h 950"/>
                <a:gd name="T30" fmla="*/ 2147483646 w 1226"/>
                <a:gd name="T31" fmla="*/ 2147483646 h 9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 name="Freeform 9"/>
            <p:cNvSpPr>
              <a:spLocks/>
            </p:cNvSpPr>
            <p:nvPr userDrawn="1"/>
          </p:nvSpPr>
          <p:spPr bwMode="auto">
            <a:xfrm>
              <a:off x="-2987675" y="3097213"/>
              <a:ext cx="1503363" cy="1508125"/>
            </a:xfrm>
            <a:custGeom>
              <a:avLst/>
              <a:gdLst>
                <a:gd name="T0" fmla="*/ 2147483646 w 947"/>
                <a:gd name="T1" fmla="*/ 0 h 950"/>
                <a:gd name="T2" fmla="*/ 0 w 947"/>
                <a:gd name="T3" fmla="*/ 0 h 950"/>
                <a:gd name="T4" fmla="*/ 0 w 947"/>
                <a:gd name="T5" fmla="*/ 2147483646 h 950"/>
                <a:gd name="T6" fmla="*/ 2147483646 w 947"/>
                <a:gd name="T7" fmla="*/ 2147483646 h 950"/>
                <a:gd name="T8" fmla="*/ 2147483646 w 947"/>
                <a:gd name="T9" fmla="*/ 2147483646 h 950"/>
                <a:gd name="T10" fmla="*/ 2147483646 w 947"/>
                <a:gd name="T11" fmla="*/ 2147483646 h 950"/>
                <a:gd name="T12" fmla="*/ 2147483646 w 947"/>
                <a:gd name="T13" fmla="*/ 2147483646 h 950"/>
                <a:gd name="T14" fmla="*/ 2147483646 w 947"/>
                <a:gd name="T15" fmla="*/ 0 h 950"/>
                <a:gd name="T16" fmla="*/ 2147483646 w 947"/>
                <a:gd name="T17" fmla="*/ 0 h 950"/>
                <a:gd name="T18" fmla="*/ 2147483646 w 947"/>
                <a:gd name="T19" fmla="*/ 2147483646 h 950"/>
                <a:gd name="T20" fmla="*/ 2147483646 w 947"/>
                <a:gd name="T21" fmla="*/ 0 h 950"/>
                <a:gd name="T22" fmla="*/ 2147483646 w 947"/>
                <a:gd name="T23" fmla="*/ 0 h 9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 name="Freeform 10"/>
            <p:cNvSpPr>
              <a:spLocks/>
            </p:cNvSpPr>
            <p:nvPr userDrawn="1"/>
          </p:nvSpPr>
          <p:spPr bwMode="auto">
            <a:xfrm>
              <a:off x="-3025775" y="4822825"/>
              <a:ext cx="438150" cy="484188"/>
            </a:xfrm>
            <a:custGeom>
              <a:avLst/>
              <a:gdLst>
                <a:gd name="T0" fmla="*/ 2147483646 w 117"/>
                <a:gd name="T1" fmla="*/ 2147483646 h 129"/>
                <a:gd name="T2" fmla="*/ 2147483646 w 117"/>
                <a:gd name="T3" fmla="*/ 2147483646 h 129"/>
                <a:gd name="T4" fmla="*/ 2147483646 w 117"/>
                <a:gd name="T5" fmla="*/ 2147483646 h 129"/>
                <a:gd name="T6" fmla="*/ 2147483646 w 117"/>
                <a:gd name="T7" fmla="*/ 2147483646 h 129"/>
                <a:gd name="T8" fmla="*/ 2147483646 w 117"/>
                <a:gd name="T9" fmla="*/ 2147483646 h 129"/>
                <a:gd name="T10" fmla="*/ 2147483646 w 117"/>
                <a:gd name="T11" fmla="*/ 2147483646 h 129"/>
                <a:gd name="T12" fmla="*/ 2147483646 w 117"/>
                <a:gd name="T13" fmla="*/ 2147483646 h 129"/>
                <a:gd name="T14" fmla="*/ 2147483646 w 117"/>
                <a:gd name="T15" fmla="*/ 2147483646 h 129"/>
                <a:gd name="T16" fmla="*/ 2147483646 w 117"/>
                <a:gd name="T17" fmla="*/ 2147483646 h 129"/>
                <a:gd name="T18" fmla="*/ 2147483646 w 117"/>
                <a:gd name="T19" fmla="*/ 0 h 129"/>
                <a:gd name="T20" fmla="*/ 0 w 117"/>
                <a:gd name="T21" fmla="*/ 2147483646 h 129"/>
                <a:gd name="T22" fmla="*/ 0 w 117"/>
                <a:gd name="T23" fmla="*/ 2147483646 h 129"/>
                <a:gd name="T24" fmla="*/ 2147483646 w 117"/>
                <a:gd name="T25" fmla="*/ 2147483646 h 129"/>
                <a:gd name="T26" fmla="*/ 2147483646 w 117"/>
                <a:gd name="T27" fmla="*/ 2147483646 h 129"/>
                <a:gd name="T28" fmla="*/ 2147483646 w 117"/>
                <a:gd name="T29" fmla="*/ 2147483646 h 129"/>
                <a:gd name="T30" fmla="*/ 2147483646 w 117"/>
                <a:gd name="T31" fmla="*/ 2147483646 h 129"/>
                <a:gd name="T32" fmla="*/ 2147483646 w 117"/>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1" name="Freeform 11"/>
            <p:cNvSpPr>
              <a:spLocks noEditPoints="1"/>
            </p:cNvSpPr>
            <p:nvPr userDrawn="1"/>
          </p:nvSpPr>
          <p:spPr bwMode="auto">
            <a:xfrm>
              <a:off x="-2538413" y="4822825"/>
              <a:ext cx="487363" cy="484188"/>
            </a:xfrm>
            <a:custGeom>
              <a:avLst/>
              <a:gdLst>
                <a:gd name="T0" fmla="*/ 2147483646 w 130"/>
                <a:gd name="T1" fmla="*/ 0 h 129"/>
                <a:gd name="T2" fmla="*/ 0 w 130"/>
                <a:gd name="T3" fmla="*/ 2147483646 h 129"/>
                <a:gd name="T4" fmla="*/ 0 w 130"/>
                <a:gd name="T5" fmla="*/ 2147483646 h 129"/>
                <a:gd name="T6" fmla="*/ 2147483646 w 130"/>
                <a:gd name="T7" fmla="*/ 2147483646 h 129"/>
                <a:gd name="T8" fmla="*/ 2147483646 w 130"/>
                <a:gd name="T9" fmla="*/ 2147483646 h 129"/>
                <a:gd name="T10" fmla="*/ 2147483646 w 130"/>
                <a:gd name="T11" fmla="*/ 2147483646 h 129"/>
                <a:gd name="T12" fmla="*/ 2147483646 w 130"/>
                <a:gd name="T13" fmla="*/ 0 h 129"/>
                <a:gd name="T14" fmla="*/ 2147483646 w 130"/>
                <a:gd name="T15" fmla="*/ 2147483646 h 129"/>
                <a:gd name="T16" fmla="*/ 2147483646 w 130"/>
                <a:gd name="T17" fmla="*/ 2147483646 h 129"/>
                <a:gd name="T18" fmla="*/ 2147483646 w 130"/>
                <a:gd name="T19" fmla="*/ 2147483646 h 129"/>
                <a:gd name="T20" fmla="*/ 2147483646 w 130"/>
                <a:gd name="T21" fmla="*/ 2147483646 h 129"/>
                <a:gd name="T22" fmla="*/ 2147483646 w 130"/>
                <a:gd name="T23" fmla="*/ 2147483646 h 129"/>
                <a:gd name="T24" fmla="*/ 2147483646 w 130"/>
                <a:gd name="T25" fmla="*/ 2147483646 h 129"/>
                <a:gd name="T26" fmla="*/ 2147483646 w 130"/>
                <a:gd name="T27" fmla="*/ 2147483646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2" name="Freeform 12"/>
            <p:cNvSpPr>
              <a:spLocks/>
            </p:cNvSpPr>
            <p:nvPr userDrawn="1"/>
          </p:nvSpPr>
          <p:spPr bwMode="auto">
            <a:xfrm>
              <a:off x="-2058988" y="4830763"/>
              <a:ext cx="461963" cy="471488"/>
            </a:xfrm>
            <a:custGeom>
              <a:avLst/>
              <a:gdLst>
                <a:gd name="T0" fmla="*/ 2147483646 w 291"/>
                <a:gd name="T1" fmla="*/ 2147483646 h 297"/>
                <a:gd name="T2" fmla="*/ 2147483646 w 291"/>
                <a:gd name="T3" fmla="*/ 0 h 297"/>
                <a:gd name="T4" fmla="*/ 0 w 291"/>
                <a:gd name="T5" fmla="*/ 0 h 297"/>
                <a:gd name="T6" fmla="*/ 2147483646 w 291"/>
                <a:gd name="T7" fmla="*/ 2147483646 h 297"/>
                <a:gd name="T8" fmla="*/ 2147483646 w 291"/>
                <a:gd name="T9" fmla="*/ 2147483646 h 297"/>
                <a:gd name="T10" fmla="*/ 2147483646 w 291"/>
                <a:gd name="T11" fmla="*/ 0 h 297"/>
                <a:gd name="T12" fmla="*/ 2147483646 w 291"/>
                <a:gd name="T13" fmla="*/ 0 h 297"/>
                <a:gd name="T14" fmla="*/ 2147483646 w 291"/>
                <a:gd name="T15" fmla="*/ 2147483646 h 297"/>
                <a:gd name="T16" fmla="*/ 2147483646 w 291"/>
                <a:gd name="T17" fmla="*/ 2147483646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1" h="297">
                  <a:moveTo>
                    <a:pt x="147" y="227"/>
                  </a:moveTo>
                  <a:lnTo>
                    <a:pt x="57" y="0"/>
                  </a:lnTo>
                  <a:lnTo>
                    <a:pt x="0" y="0"/>
                  </a:lnTo>
                  <a:lnTo>
                    <a:pt x="123" y="297"/>
                  </a:lnTo>
                  <a:lnTo>
                    <a:pt x="168" y="297"/>
                  </a:lnTo>
                  <a:lnTo>
                    <a:pt x="291" y="0"/>
                  </a:lnTo>
                  <a:lnTo>
                    <a:pt x="234" y="0"/>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3" name="Freeform 13"/>
            <p:cNvSpPr>
              <a:spLocks/>
            </p:cNvSpPr>
            <p:nvPr userDrawn="1"/>
          </p:nvSpPr>
          <p:spPr bwMode="auto">
            <a:xfrm>
              <a:off x="-1541463" y="4830763"/>
              <a:ext cx="349250" cy="468313"/>
            </a:xfrm>
            <a:custGeom>
              <a:avLst/>
              <a:gdLst>
                <a:gd name="T0" fmla="*/ 2147483646 w 220"/>
                <a:gd name="T1" fmla="*/ 2147483646 h 295"/>
                <a:gd name="T2" fmla="*/ 2147483646 w 220"/>
                <a:gd name="T3" fmla="*/ 2147483646 h 295"/>
                <a:gd name="T4" fmla="*/ 2147483646 w 220"/>
                <a:gd name="T5" fmla="*/ 2147483646 h 295"/>
                <a:gd name="T6" fmla="*/ 2147483646 w 220"/>
                <a:gd name="T7" fmla="*/ 2147483646 h 295"/>
                <a:gd name="T8" fmla="*/ 2147483646 w 220"/>
                <a:gd name="T9" fmla="*/ 2147483646 h 295"/>
                <a:gd name="T10" fmla="*/ 2147483646 w 220"/>
                <a:gd name="T11" fmla="*/ 2147483646 h 295"/>
                <a:gd name="T12" fmla="*/ 2147483646 w 220"/>
                <a:gd name="T13" fmla="*/ 0 h 295"/>
                <a:gd name="T14" fmla="*/ 0 w 220"/>
                <a:gd name="T15" fmla="*/ 0 h 295"/>
                <a:gd name="T16" fmla="*/ 0 w 220"/>
                <a:gd name="T17" fmla="*/ 2147483646 h 295"/>
                <a:gd name="T18" fmla="*/ 2147483646 w 220"/>
                <a:gd name="T19" fmla="*/ 2147483646 h 295"/>
                <a:gd name="T20" fmla="*/ 2147483646 w 220"/>
                <a:gd name="T21" fmla="*/ 2147483646 h 295"/>
                <a:gd name="T22" fmla="*/ 2147483646 w 220"/>
                <a:gd name="T23" fmla="*/ 2147483646 h 295"/>
                <a:gd name="T24" fmla="*/ 2147483646 w 220"/>
                <a:gd name="T25" fmla="*/ 2147483646 h 295"/>
                <a:gd name="T26" fmla="*/ 2147483646 w 220"/>
                <a:gd name="T27" fmla="*/ 2147483646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4" name="Freeform 14"/>
            <p:cNvSpPr>
              <a:spLocks noEditPoints="1"/>
            </p:cNvSpPr>
            <p:nvPr userDrawn="1"/>
          </p:nvSpPr>
          <p:spPr bwMode="auto">
            <a:xfrm>
              <a:off x="-1112838" y="4830763"/>
              <a:ext cx="393700" cy="468313"/>
            </a:xfrm>
            <a:custGeom>
              <a:avLst/>
              <a:gdLst>
                <a:gd name="T0" fmla="*/ 2147483646 w 105"/>
                <a:gd name="T1" fmla="*/ 2147483646 h 125"/>
                <a:gd name="T2" fmla="*/ 2147483646 w 105"/>
                <a:gd name="T3" fmla="*/ 2147483646 h 125"/>
                <a:gd name="T4" fmla="*/ 2147483646 w 105"/>
                <a:gd name="T5" fmla="*/ 2147483646 h 125"/>
                <a:gd name="T6" fmla="*/ 2147483646 w 105"/>
                <a:gd name="T7" fmla="*/ 0 h 125"/>
                <a:gd name="T8" fmla="*/ 0 w 105"/>
                <a:gd name="T9" fmla="*/ 0 h 125"/>
                <a:gd name="T10" fmla="*/ 0 w 105"/>
                <a:gd name="T11" fmla="*/ 2147483646 h 125"/>
                <a:gd name="T12" fmla="*/ 2147483646 w 105"/>
                <a:gd name="T13" fmla="*/ 2147483646 h 125"/>
                <a:gd name="T14" fmla="*/ 2147483646 w 105"/>
                <a:gd name="T15" fmla="*/ 2147483646 h 125"/>
                <a:gd name="T16" fmla="*/ 2147483646 w 105"/>
                <a:gd name="T17" fmla="*/ 2147483646 h 125"/>
                <a:gd name="T18" fmla="*/ 2147483646 w 105"/>
                <a:gd name="T19" fmla="*/ 2147483646 h 125"/>
                <a:gd name="T20" fmla="*/ 2147483646 w 105"/>
                <a:gd name="T21" fmla="*/ 2147483646 h 125"/>
                <a:gd name="T22" fmla="*/ 2147483646 w 105"/>
                <a:gd name="T23" fmla="*/ 2147483646 h 125"/>
                <a:gd name="T24" fmla="*/ 2147483646 w 105"/>
                <a:gd name="T25" fmla="*/ 2147483646 h 125"/>
                <a:gd name="T26" fmla="*/ 2147483646 w 105"/>
                <a:gd name="T27" fmla="*/ 2147483646 h 125"/>
                <a:gd name="T28" fmla="*/ 2147483646 w 105"/>
                <a:gd name="T29" fmla="*/ 2147483646 h 125"/>
                <a:gd name="T30" fmla="*/ 2147483646 w 105"/>
                <a:gd name="T31" fmla="*/ 2147483646 h 125"/>
                <a:gd name="T32" fmla="*/ 2147483646 w 105"/>
                <a:gd name="T33" fmla="*/ 2147483646 h 125"/>
                <a:gd name="T34" fmla="*/ 2147483646 w 105"/>
                <a:gd name="T35" fmla="*/ 2147483646 h 125"/>
                <a:gd name="T36" fmla="*/ 2147483646 w 105"/>
                <a:gd name="T37" fmla="*/ 2147483646 h 125"/>
                <a:gd name="T38" fmla="*/ 2147483646 w 105"/>
                <a:gd name="T39" fmla="*/ 2147483646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5" name="Freeform 15"/>
            <p:cNvSpPr>
              <a:spLocks/>
            </p:cNvSpPr>
            <p:nvPr userDrawn="1"/>
          </p:nvSpPr>
          <p:spPr bwMode="auto">
            <a:xfrm>
              <a:off x="-658813" y="4830763"/>
              <a:ext cx="404813" cy="468313"/>
            </a:xfrm>
            <a:custGeom>
              <a:avLst/>
              <a:gdLst>
                <a:gd name="T0" fmla="*/ 2147483646 w 255"/>
                <a:gd name="T1" fmla="*/ 2147483646 h 295"/>
                <a:gd name="T2" fmla="*/ 2147483646 w 255"/>
                <a:gd name="T3" fmla="*/ 0 h 295"/>
                <a:gd name="T4" fmla="*/ 0 w 255"/>
                <a:gd name="T5" fmla="*/ 0 h 295"/>
                <a:gd name="T6" fmla="*/ 0 w 255"/>
                <a:gd name="T7" fmla="*/ 2147483646 h 295"/>
                <a:gd name="T8" fmla="*/ 2147483646 w 255"/>
                <a:gd name="T9" fmla="*/ 2147483646 h 295"/>
                <a:gd name="T10" fmla="*/ 2147483646 w 255"/>
                <a:gd name="T11" fmla="*/ 2147483646 h 295"/>
                <a:gd name="T12" fmla="*/ 2147483646 w 255"/>
                <a:gd name="T13" fmla="*/ 2147483646 h 295"/>
                <a:gd name="T14" fmla="*/ 2147483646 w 255"/>
                <a:gd name="T15" fmla="*/ 2147483646 h 295"/>
                <a:gd name="T16" fmla="*/ 2147483646 w 255"/>
                <a:gd name="T17" fmla="*/ 0 h 295"/>
                <a:gd name="T18" fmla="*/ 2147483646 w 255"/>
                <a:gd name="T19" fmla="*/ 0 h 295"/>
                <a:gd name="T20" fmla="*/ 2147483646 w 255"/>
                <a:gd name="T21" fmla="*/ 2147483646 h 295"/>
                <a:gd name="T22" fmla="*/ 2147483646 w 255"/>
                <a:gd name="T23" fmla="*/ 2147483646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6" name="Freeform 16"/>
            <p:cNvSpPr>
              <a:spLocks/>
            </p:cNvSpPr>
            <p:nvPr userDrawn="1"/>
          </p:nvSpPr>
          <p:spPr bwMode="auto">
            <a:xfrm>
              <a:off x="-171450" y="4830763"/>
              <a:ext cx="457200" cy="468313"/>
            </a:xfrm>
            <a:custGeom>
              <a:avLst/>
              <a:gdLst>
                <a:gd name="T0" fmla="*/ 2147483646 w 288"/>
                <a:gd name="T1" fmla="*/ 2147483646 h 295"/>
                <a:gd name="T2" fmla="*/ 2147483646 w 288"/>
                <a:gd name="T3" fmla="*/ 0 h 295"/>
                <a:gd name="T4" fmla="*/ 0 w 288"/>
                <a:gd name="T5" fmla="*/ 0 h 295"/>
                <a:gd name="T6" fmla="*/ 0 w 288"/>
                <a:gd name="T7" fmla="*/ 2147483646 h 295"/>
                <a:gd name="T8" fmla="*/ 2147483646 w 288"/>
                <a:gd name="T9" fmla="*/ 2147483646 h 295"/>
                <a:gd name="T10" fmla="*/ 2147483646 w 288"/>
                <a:gd name="T11" fmla="*/ 2147483646 h 295"/>
                <a:gd name="T12" fmla="*/ 2147483646 w 288"/>
                <a:gd name="T13" fmla="*/ 2147483646 h 295"/>
                <a:gd name="T14" fmla="*/ 2147483646 w 288"/>
                <a:gd name="T15" fmla="*/ 2147483646 h 295"/>
                <a:gd name="T16" fmla="*/ 2147483646 w 288"/>
                <a:gd name="T17" fmla="*/ 2147483646 h 295"/>
                <a:gd name="T18" fmla="*/ 2147483646 w 288"/>
                <a:gd name="T19" fmla="*/ 2147483646 h 295"/>
                <a:gd name="T20" fmla="*/ 2147483646 w 288"/>
                <a:gd name="T21" fmla="*/ 2147483646 h 295"/>
                <a:gd name="T22" fmla="*/ 2147483646 w 288"/>
                <a:gd name="T23" fmla="*/ 0 h 295"/>
                <a:gd name="T24" fmla="*/ 2147483646 w 288"/>
                <a:gd name="T25" fmla="*/ 0 h 295"/>
                <a:gd name="T26" fmla="*/ 2147483646 w 288"/>
                <a:gd name="T27" fmla="*/ 2147483646 h 295"/>
                <a:gd name="T28" fmla="*/ 2147483646 w 288"/>
                <a:gd name="T29" fmla="*/ 2147483646 h 2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7" name="Freeform 17"/>
            <p:cNvSpPr>
              <a:spLocks/>
            </p:cNvSpPr>
            <p:nvPr userDrawn="1"/>
          </p:nvSpPr>
          <p:spPr bwMode="auto">
            <a:xfrm>
              <a:off x="365125" y="4830763"/>
              <a:ext cx="347663" cy="468313"/>
            </a:xfrm>
            <a:custGeom>
              <a:avLst/>
              <a:gdLst>
                <a:gd name="T0" fmla="*/ 2147483646 w 219"/>
                <a:gd name="T1" fmla="*/ 2147483646 h 295"/>
                <a:gd name="T2" fmla="*/ 2147483646 w 219"/>
                <a:gd name="T3" fmla="*/ 2147483646 h 295"/>
                <a:gd name="T4" fmla="*/ 2147483646 w 219"/>
                <a:gd name="T5" fmla="*/ 2147483646 h 295"/>
                <a:gd name="T6" fmla="*/ 2147483646 w 219"/>
                <a:gd name="T7" fmla="*/ 2147483646 h 295"/>
                <a:gd name="T8" fmla="*/ 2147483646 w 219"/>
                <a:gd name="T9" fmla="*/ 2147483646 h 295"/>
                <a:gd name="T10" fmla="*/ 2147483646 w 219"/>
                <a:gd name="T11" fmla="*/ 2147483646 h 295"/>
                <a:gd name="T12" fmla="*/ 2147483646 w 219"/>
                <a:gd name="T13" fmla="*/ 0 h 295"/>
                <a:gd name="T14" fmla="*/ 0 w 219"/>
                <a:gd name="T15" fmla="*/ 0 h 295"/>
                <a:gd name="T16" fmla="*/ 0 w 219"/>
                <a:gd name="T17" fmla="*/ 2147483646 h 295"/>
                <a:gd name="T18" fmla="*/ 2147483646 w 219"/>
                <a:gd name="T19" fmla="*/ 2147483646 h 295"/>
                <a:gd name="T20" fmla="*/ 2147483646 w 219"/>
                <a:gd name="T21" fmla="*/ 2147483646 h 295"/>
                <a:gd name="T22" fmla="*/ 2147483646 w 219"/>
                <a:gd name="T23" fmla="*/ 2147483646 h 295"/>
                <a:gd name="T24" fmla="*/ 2147483646 w 219"/>
                <a:gd name="T25" fmla="*/ 2147483646 h 295"/>
                <a:gd name="T26" fmla="*/ 2147483646 w 219"/>
                <a:gd name="T27" fmla="*/ 2147483646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8" name="Freeform 18"/>
            <p:cNvSpPr>
              <a:spLocks/>
            </p:cNvSpPr>
            <p:nvPr userDrawn="1"/>
          </p:nvSpPr>
          <p:spPr bwMode="auto">
            <a:xfrm>
              <a:off x="795338" y="4830763"/>
              <a:ext cx="404813" cy="468313"/>
            </a:xfrm>
            <a:custGeom>
              <a:avLst/>
              <a:gdLst>
                <a:gd name="T0" fmla="*/ 2147483646 w 255"/>
                <a:gd name="T1" fmla="*/ 2147483646 h 295"/>
                <a:gd name="T2" fmla="*/ 2147483646 w 255"/>
                <a:gd name="T3" fmla="*/ 0 h 295"/>
                <a:gd name="T4" fmla="*/ 0 w 255"/>
                <a:gd name="T5" fmla="*/ 0 h 295"/>
                <a:gd name="T6" fmla="*/ 0 w 255"/>
                <a:gd name="T7" fmla="*/ 2147483646 h 295"/>
                <a:gd name="T8" fmla="*/ 2147483646 w 255"/>
                <a:gd name="T9" fmla="*/ 2147483646 h 295"/>
                <a:gd name="T10" fmla="*/ 2147483646 w 255"/>
                <a:gd name="T11" fmla="*/ 2147483646 h 295"/>
                <a:gd name="T12" fmla="*/ 2147483646 w 255"/>
                <a:gd name="T13" fmla="*/ 2147483646 h 295"/>
                <a:gd name="T14" fmla="*/ 2147483646 w 255"/>
                <a:gd name="T15" fmla="*/ 2147483646 h 295"/>
                <a:gd name="T16" fmla="*/ 2147483646 w 255"/>
                <a:gd name="T17" fmla="*/ 0 h 295"/>
                <a:gd name="T18" fmla="*/ 2147483646 w 255"/>
                <a:gd name="T19" fmla="*/ 0 h 295"/>
                <a:gd name="T20" fmla="*/ 2147483646 w 255"/>
                <a:gd name="T21" fmla="*/ 2147483646 h 295"/>
                <a:gd name="T22" fmla="*/ 2147483646 w 255"/>
                <a:gd name="T23" fmla="*/ 2147483646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9" name="Freeform 19"/>
            <p:cNvSpPr>
              <a:spLocks/>
            </p:cNvSpPr>
            <p:nvPr userDrawn="1"/>
          </p:nvSpPr>
          <p:spPr bwMode="auto">
            <a:xfrm>
              <a:off x="1263650" y="4830763"/>
              <a:ext cx="379413" cy="468313"/>
            </a:xfrm>
            <a:custGeom>
              <a:avLst/>
              <a:gdLst>
                <a:gd name="T0" fmla="*/ 0 w 239"/>
                <a:gd name="T1" fmla="*/ 2147483646 h 295"/>
                <a:gd name="T2" fmla="*/ 2147483646 w 239"/>
                <a:gd name="T3" fmla="*/ 2147483646 h 295"/>
                <a:gd name="T4" fmla="*/ 2147483646 w 239"/>
                <a:gd name="T5" fmla="*/ 2147483646 h 295"/>
                <a:gd name="T6" fmla="*/ 2147483646 w 239"/>
                <a:gd name="T7" fmla="*/ 2147483646 h 295"/>
                <a:gd name="T8" fmla="*/ 2147483646 w 239"/>
                <a:gd name="T9" fmla="*/ 2147483646 h 295"/>
                <a:gd name="T10" fmla="*/ 2147483646 w 239"/>
                <a:gd name="T11" fmla="*/ 2147483646 h 295"/>
                <a:gd name="T12" fmla="*/ 2147483646 w 239"/>
                <a:gd name="T13" fmla="*/ 0 h 295"/>
                <a:gd name="T14" fmla="*/ 0 w 239"/>
                <a:gd name="T15" fmla="*/ 0 h 295"/>
                <a:gd name="T16" fmla="*/ 0 w 239"/>
                <a:gd name="T17" fmla="*/ 2147483646 h 295"/>
                <a:gd name="T18" fmla="*/ 0 w 239"/>
                <a:gd name="T19" fmla="*/ 2147483646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0" name="Freeform 20"/>
            <p:cNvSpPr>
              <a:spLocks/>
            </p:cNvSpPr>
            <p:nvPr userDrawn="1"/>
          </p:nvSpPr>
          <p:spPr bwMode="auto">
            <a:xfrm>
              <a:off x="-1390650" y="3067050"/>
              <a:ext cx="1211263" cy="1571625"/>
            </a:xfrm>
            <a:custGeom>
              <a:avLst/>
              <a:gdLst>
                <a:gd name="T0" fmla="*/ 2147483646 w 323"/>
                <a:gd name="T1" fmla="*/ 2147483646 h 419"/>
                <a:gd name="T2" fmla="*/ 2147483646 w 323"/>
                <a:gd name="T3" fmla="*/ 2147483646 h 419"/>
                <a:gd name="T4" fmla="*/ 2147483646 w 323"/>
                <a:gd name="T5" fmla="*/ 2147483646 h 419"/>
                <a:gd name="T6" fmla="*/ 2147483646 w 323"/>
                <a:gd name="T7" fmla="*/ 2147483646 h 419"/>
                <a:gd name="T8" fmla="*/ 2147483646 w 323"/>
                <a:gd name="T9" fmla="*/ 2147483646 h 419"/>
                <a:gd name="T10" fmla="*/ 2147483646 w 323"/>
                <a:gd name="T11" fmla="*/ 2147483646 h 419"/>
                <a:gd name="T12" fmla="*/ 2147483646 w 323"/>
                <a:gd name="T13" fmla="*/ 0 h 419"/>
                <a:gd name="T14" fmla="*/ 2147483646 w 323"/>
                <a:gd name="T15" fmla="*/ 2147483646 h 419"/>
                <a:gd name="T16" fmla="*/ 2147483646 w 323"/>
                <a:gd name="T17" fmla="*/ 2147483646 h 419"/>
                <a:gd name="T18" fmla="*/ 2147483646 w 323"/>
                <a:gd name="T19" fmla="*/ 2147483646 h 419"/>
                <a:gd name="T20" fmla="*/ 2147483646 w 323"/>
                <a:gd name="T21" fmla="*/ 2147483646 h 419"/>
                <a:gd name="T22" fmla="*/ 2147483646 w 323"/>
                <a:gd name="T23" fmla="*/ 2147483646 h 419"/>
                <a:gd name="T24" fmla="*/ 2147483646 w 323"/>
                <a:gd name="T25" fmla="*/ 2147483646 h 419"/>
                <a:gd name="T26" fmla="*/ 2147483646 w 323"/>
                <a:gd name="T27" fmla="*/ 2147483646 h 419"/>
                <a:gd name="T28" fmla="*/ 0 w 323"/>
                <a:gd name="T29" fmla="*/ 2147483646 h 419"/>
                <a:gd name="T30" fmla="*/ 2147483646 w 323"/>
                <a:gd name="T31" fmla="*/ 2147483646 h 419"/>
                <a:gd name="T32" fmla="*/ 2147483646 w 323"/>
                <a:gd name="T33" fmla="*/ 2147483646 h 419"/>
                <a:gd name="T34" fmla="*/ 2147483646 w 323"/>
                <a:gd name="T35" fmla="*/ 2147483646 h 419"/>
                <a:gd name="T36" fmla="*/ 2147483646 w 323"/>
                <a:gd name="T37" fmla="*/ 2147483646 h 4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1" name="Freeform 21"/>
            <p:cNvSpPr>
              <a:spLocks/>
            </p:cNvSpPr>
            <p:nvPr userDrawn="1"/>
          </p:nvSpPr>
          <p:spPr bwMode="auto">
            <a:xfrm>
              <a:off x="-2276475" y="239713"/>
              <a:ext cx="965200" cy="2339975"/>
            </a:xfrm>
            <a:custGeom>
              <a:avLst/>
              <a:gdLst>
                <a:gd name="T0" fmla="*/ 2147483646 w 257"/>
                <a:gd name="T1" fmla="*/ 2147483646 h 624"/>
                <a:gd name="T2" fmla="*/ 2147483646 w 257"/>
                <a:gd name="T3" fmla="*/ 2147483646 h 624"/>
                <a:gd name="T4" fmla="*/ 2147483646 w 257"/>
                <a:gd name="T5" fmla="*/ 2147483646 h 624"/>
                <a:gd name="T6" fmla="*/ 2147483646 w 257"/>
                <a:gd name="T7" fmla="*/ 2147483646 h 624"/>
                <a:gd name="T8" fmla="*/ 2147483646 w 257"/>
                <a:gd name="T9" fmla="*/ 2147483646 h 624"/>
                <a:gd name="T10" fmla="*/ 2147483646 w 257"/>
                <a:gd name="T11" fmla="*/ 2147483646 h 624"/>
                <a:gd name="T12" fmla="*/ 2147483646 w 257"/>
                <a:gd name="T13" fmla="*/ 2147483646 h 624"/>
                <a:gd name="T14" fmla="*/ 2147483646 w 257"/>
                <a:gd name="T15" fmla="*/ 2147483646 h 624"/>
                <a:gd name="T16" fmla="*/ 2147483646 w 257"/>
                <a:gd name="T17" fmla="*/ 2147483646 h 624"/>
                <a:gd name="T18" fmla="*/ 2147483646 w 257"/>
                <a:gd name="T19" fmla="*/ 2147483646 h 624"/>
                <a:gd name="T20" fmla="*/ 2147483646 w 257"/>
                <a:gd name="T21" fmla="*/ 0 h 624"/>
                <a:gd name="T22" fmla="*/ 2147483646 w 257"/>
                <a:gd name="T23" fmla="*/ 2147483646 h 624"/>
                <a:gd name="T24" fmla="*/ 2147483646 w 257"/>
                <a:gd name="T25" fmla="*/ 2147483646 h 624"/>
                <a:gd name="T26" fmla="*/ 0 w 257"/>
                <a:gd name="T27" fmla="*/ 2147483646 h 624"/>
                <a:gd name="T28" fmla="*/ 2147483646 w 257"/>
                <a:gd name="T29" fmla="*/ 2147483646 h 624"/>
                <a:gd name="T30" fmla="*/ 2147483646 w 257"/>
                <a:gd name="T31" fmla="*/ 2147483646 h 6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2" name="Freeform 22"/>
            <p:cNvSpPr>
              <a:spLocks/>
            </p:cNvSpPr>
            <p:nvPr userDrawn="1"/>
          </p:nvSpPr>
          <p:spPr bwMode="auto">
            <a:xfrm>
              <a:off x="-704850" y="663575"/>
              <a:ext cx="998538" cy="1968500"/>
            </a:xfrm>
            <a:custGeom>
              <a:avLst/>
              <a:gdLst>
                <a:gd name="T0" fmla="*/ 2147483646 w 266"/>
                <a:gd name="T1" fmla="*/ 2147483646 h 525"/>
                <a:gd name="T2" fmla="*/ 2147483646 w 266"/>
                <a:gd name="T3" fmla="*/ 2147483646 h 525"/>
                <a:gd name="T4" fmla="*/ 2147483646 w 266"/>
                <a:gd name="T5" fmla="*/ 2147483646 h 525"/>
                <a:gd name="T6" fmla="*/ 2147483646 w 266"/>
                <a:gd name="T7" fmla="*/ 2147483646 h 525"/>
                <a:gd name="T8" fmla="*/ 2147483646 w 266"/>
                <a:gd name="T9" fmla="*/ 2147483646 h 525"/>
                <a:gd name="T10" fmla="*/ 2147483646 w 266"/>
                <a:gd name="T11" fmla="*/ 2147483646 h 525"/>
                <a:gd name="T12" fmla="*/ 2147483646 w 266"/>
                <a:gd name="T13" fmla="*/ 2147483646 h 525"/>
                <a:gd name="T14" fmla="*/ 2147483646 w 266"/>
                <a:gd name="T15" fmla="*/ 0 h 525"/>
                <a:gd name="T16" fmla="*/ 2147483646 w 266"/>
                <a:gd name="T17" fmla="*/ 2147483646 h 525"/>
                <a:gd name="T18" fmla="*/ 2147483646 w 266"/>
                <a:gd name="T19" fmla="*/ 2147483646 h 525"/>
                <a:gd name="T20" fmla="*/ 2147483646 w 266"/>
                <a:gd name="T21" fmla="*/ 2147483646 h 525"/>
                <a:gd name="T22" fmla="*/ 2147483646 w 266"/>
                <a:gd name="T23" fmla="*/ 2147483646 h 525"/>
                <a:gd name="T24" fmla="*/ 2147483646 w 266"/>
                <a:gd name="T25" fmla="*/ 2147483646 h 525"/>
                <a:gd name="T26" fmla="*/ 0 w 266"/>
                <a:gd name="T27" fmla="*/ 2147483646 h 525"/>
                <a:gd name="T28" fmla="*/ 2147483646 w 266"/>
                <a:gd name="T29" fmla="*/ 2147483646 h 525"/>
                <a:gd name="T30" fmla="*/ 2147483646 w 266"/>
                <a:gd name="T31" fmla="*/ 2147483646 h 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3" name="Freeform 23"/>
            <p:cNvSpPr>
              <a:spLocks/>
            </p:cNvSpPr>
            <p:nvPr userDrawn="1"/>
          </p:nvSpPr>
          <p:spPr bwMode="auto">
            <a:xfrm>
              <a:off x="-1597025" y="663575"/>
              <a:ext cx="900113" cy="1968500"/>
            </a:xfrm>
            <a:custGeom>
              <a:avLst/>
              <a:gdLst>
                <a:gd name="T0" fmla="*/ 2147483646 w 240"/>
                <a:gd name="T1" fmla="*/ 2147483646 h 525"/>
                <a:gd name="T2" fmla="*/ 2147483646 w 240"/>
                <a:gd name="T3" fmla="*/ 2147483646 h 525"/>
                <a:gd name="T4" fmla="*/ 2147483646 w 240"/>
                <a:gd name="T5" fmla="*/ 2147483646 h 525"/>
                <a:gd name="T6" fmla="*/ 2147483646 w 240"/>
                <a:gd name="T7" fmla="*/ 2147483646 h 525"/>
                <a:gd name="T8" fmla="*/ 2147483646 w 240"/>
                <a:gd name="T9" fmla="*/ 0 h 525"/>
                <a:gd name="T10" fmla="*/ 2147483646 w 240"/>
                <a:gd name="T11" fmla="*/ 2147483646 h 525"/>
                <a:gd name="T12" fmla="*/ 2147483646 w 240"/>
                <a:gd name="T13" fmla="*/ 2147483646 h 525"/>
                <a:gd name="T14" fmla="*/ 2147483646 w 240"/>
                <a:gd name="T15" fmla="*/ 2147483646 h 525"/>
                <a:gd name="T16" fmla="*/ 0 w 240"/>
                <a:gd name="T17" fmla="*/ 2147483646 h 525"/>
                <a:gd name="T18" fmla="*/ 2147483646 w 240"/>
                <a:gd name="T19" fmla="*/ 2147483646 h 525"/>
                <a:gd name="T20" fmla="*/ 2147483646 w 240"/>
                <a:gd name="T21" fmla="*/ 2147483646 h 525"/>
                <a:gd name="T22" fmla="*/ 2147483646 w 240"/>
                <a:gd name="T23" fmla="*/ 2147483646 h 525"/>
                <a:gd name="T24" fmla="*/ 2147483646 w 240"/>
                <a:gd name="T25" fmla="*/ 2147483646 h 525"/>
                <a:gd name="T26" fmla="*/ 2147483646 w 240"/>
                <a:gd name="T27" fmla="*/ 2147483646 h 525"/>
                <a:gd name="T28" fmla="*/ 2147483646 w 240"/>
                <a:gd name="T29" fmla="*/ 2147483646 h 525"/>
                <a:gd name="T30" fmla="*/ 2147483646 w 240"/>
                <a:gd name="T31" fmla="*/ 2147483646 h 525"/>
                <a:gd name="T32" fmla="*/ 2147483646 w 240"/>
                <a:gd name="T33" fmla="*/ 2147483646 h 525"/>
                <a:gd name="T34" fmla="*/ 2147483646 w 240"/>
                <a:gd name="T35" fmla="*/ 2147483646 h 5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4" name="Freeform 24"/>
            <p:cNvSpPr>
              <a:spLocks/>
            </p:cNvSpPr>
            <p:nvPr userDrawn="1"/>
          </p:nvSpPr>
          <p:spPr bwMode="auto">
            <a:xfrm>
              <a:off x="-1143000" y="-179387"/>
              <a:ext cx="982663" cy="1682750"/>
            </a:xfrm>
            <a:custGeom>
              <a:avLst/>
              <a:gdLst>
                <a:gd name="T0" fmla="*/ 2147483646 w 262"/>
                <a:gd name="T1" fmla="*/ 2147483646 h 449"/>
                <a:gd name="T2" fmla="*/ 2147483646 w 262"/>
                <a:gd name="T3" fmla="*/ 2147483646 h 449"/>
                <a:gd name="T4" fmla="*/ 2147483646 w 262"/>
                <a:gd name="T5" fmla="*/ 2147483646 h 449"/>
                <a:gd name="T6" fmla="*/ 2147483646 w 262"/>
                <a:gd name="T7" fmla="*/ 2147483646 h 449"/>
                <a:gd name="T8" fmla="*/ 2147483646 w 262"/>
                <a:gd name="T9" fmla="*/ 0 h 449"/>
                <a:gd name="T10" fmla="*/ 2147483646 w 262"/>
                <a:gd name="T11" fmla="*/ 2147483646 h 449"/>
                <a:gd name="T12" fmla="*/ 2147483646 w 262"/>
                <a:gd name="T13" fmla="*/ 2147483646 h 449"/>
                <a:gd name="T14" fmla="*/ 2147483646 w 262"/>
                <a:gd name="T15" fmla="*/ 2147483646 h 449"/>
                <a:gd name="T16" fmla="*/ 2147483646 w 262"/>
                <a:gd name="T17" fmla="*/ 2147483646 h 449"/>
                <a:gd name="T18" fmla="*/ 0 w 262"/>
                <a:gd name="T19" fmla="*/ 2147483646 h 449"/>
                <a:gd name="T20" fmla="*/ 2147483646 w 262"/>
                <a:gd name="T21" fmla="*/ 2147483646 h 4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5" name="Freeform 25"/>
            <p:cNvSpPr>
              <a:spLocks/>
            </p:cNvSpPr>
            <p:nvPr userDrawn="1"/>
          </p:nvSpPr>
          <p:spPr bwMode="auto">
            <a:xfrm>
              <a:off x="15875" y="239713"/>
              <a:ext cx="952500" cy="2339975"/>
            </a:xfrm>
            <a:custGeom>
              <a:avLst/>
              <a:gdLst>
                <a:gd name="T0" fmla="*/ 2147483646 w 254"/>
                <a:gd name="T1" fmla="*/ 2147483646 h 624"/>
                <a:gd name="T2" fmla="*/ 2147483646 w 254"/>
                <a:gd name="T3" fmla="*/ 2147483646 h 624"/>
                <a:gd name="T4" fmla="*/ 2147483646 w 254"/>
                <a:gd name="T5" fmla="*/ 2147483646 h 624"/>
                <a:gd name="T6" fmla="*/ 2147483646 w 254"/>
                <a:gd name="T7" fmla="*/ 2147483646 h 624"/>
                <a:gd name="T8" fmla="*/ 2147483646 w 254"/>
                <a:gd name="T9" fmla="*/ 2147483646 h 624"/>
                <a:gd name="T10" fmla="*/ 0 w 254"/>
                <a:gd name="T11" fmla="*/ 2147483646 h 624"/>
                <a:gd name="T12" fmla="*/ 2147483646 w 254"/>
                <a:gd name="T13" fmla="*/ 2147483646 h 624"/>
                <a:gd name="T14" fmla="*/ 2147483646 w 254"/>
                <a:gd name="T15" fmla="*/ 2147483646 h 624"/>
                <a:gd name="T16" fmla="*/ 2147483646 w 254"/>
                <a:gd name="T17" fmla="*/ 2147483646 h 624"/>
                <a:gd name="T18" fmla="*/ 2147483646 w 254"/>
                <a:gd name="T19" fmla="*/ 2147483646 h 624"/>
                <a:gd name="T20" fmla="*/ 2147483646 w 254"/>
                <a:gd name="T21" fmla="*/ 0 h 624"/>
                <a:gd name="T22" fmla="*/ 2147483646 w 254"/>
                <a:gd name="T23" fmla="*/ 2147483646 h 624"/>
                <a:gd name="T24" fmla="*/ 2147483646 w 254"/>
                <a:gd name="T25" fmla="*/ 2147483646 h 624"/>
                <a:gd name="T26" fmla="*/ 2147483646 w 254"/>
                <a:gd name="T27" fmla="*/ 2147483646 h 624"/>
                <a:gd name="T28" fmla="*/ 2147483646 w 254"/>
                <a:gd name="T29" fmla="*/ 2147483646 h 624"/>
                <a:gd name="T30" fmla="*/ 2147483646 w 254"/>
                <a:gd name="T31" fmla="*/ 2147483646 h 624"/>
                <a:gd name="T32" fmla="*/ 2147483646 w 254"/>
                <a:gd name="T33" fmla="*/ 2147483646 h 624"/>
                <a:gd name="T34" fmla="*/ 2147483646 w 254"/>
                <a:gd name="T35" fmla="*/ 2147483646 h 624"/>
                <a:gd name="T36" fmla="*/ 2147483646 w 254"/>
                <a:gd name="T37" fmla="*/ 2147483646 h 6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6" name="Freeform 26"/>
            <p:cNvSpPr>
              <a:spLocks/>
            </p:cNvSpPr>
            <p:nvPr userDrawn="1"/>
          </p:nvSpPr>
          <p:spPr bwMode="auto">
            <a:xfrm>
              <a:off x="-284163" y="-63500"/>
              <a:ext cx="581025" cy="738188"/>
            </a:xfrm>
            <a:custGeom>
              <a:avLst/>
              <a:gdLst>
                <a:gd name="T0" fmla="*/ 2147483646 w 155"/>
                <a:gd name="T1" fmla="*/ 2147483646 h 197"/>
                <a:gd name="T2" fmla="*/ 2147483646 w 155"/>
                <a:gd name="T3" fmla="*/ 2147483646 h 197"/>
                <a:gd name="T4" fmla="*/ 2147483646 w 155"/>
                <a:gd name="T5" fmla="*/ 2147483646 h 197"/>
                <a:gd name="T6" fmla="*/ 2147483646 w 155"/>
                <a:gd name="T7" fmla="*/ 0 h 197"/>
                <a:gd name="T8" fmla="*/ 2147483646 w 155"/>
                <a:gd name="T9" fmla="*/ 0 h 197"/>
                <a:gd name="T10" fmla="*/ 2147483646 w 155"/>
                <a:gd name="T11" fmla="*/ 0 h 197"/>
                <a:gd name="T12" fmla="*/ 2147483646 w 155"/>
                <a:gd name="T13" fmla="*/ 0 h 197"/>
                <a:gd name="T14" fmla="*/ 2147483646 w 155"/>
                <a:gd name="T15" fmla="*/ 2147483646 h 197"/>
                <a:gd name="T16" fmla="*/ 2147483646 w 155"/>
                <a:gd name="T17" fmla="*/ 2147483646 h 197"/>
                <a:gd name="T18" fmla="*/ 2147483646 w 155"/>
                <a:gd name="T19" fmla="*/ 2147483646 h 197"/>
                <a:gd name="T20" fmla="*/ 2147483646 w 155"/>
                <a:gd name="T21" fmla="*/ 2147483646 h 197"/>
                <a:gd name="T22" fmla="*/ 0 w 155"/>
                <a:gd name="T23" fmla="*/ 2147483646 h 197"/>
                <a:gd name="T24" fmla="*/ 2147483646 w 155"/>
                <a:gd name="T25" fmla="*/ 2147483646 h 197"/>
                <a:gd name="T26" fmla="*/ 2147483646 w 155"/>
                <a:gd name="T27" fmla="*/ 2147483646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7" name="Freeform 27"/>
            <p:cNvSpPr>
              <a:spLocks/>
            </p:cNvSpPr>
            <p:nvPr userDrawn="1"/>
          </p:nvSpPr>
          <p:spPr bwMode="auto">
            <a:xfrm>
              <a:off x="-1600200" y="-63500"/>
              <a:ext cx="581025" cy="738188"/>
            </a:xfrm>
            <a:custGeom>
              <a:avLst/>
              <a:gdLst>
                <a:gd name="T0" fmla="*/ 2147483646 w 155"/>
                <a:gd name="T1" fmla="*/ 2147483646 h 197"/>
                <a:gd name="T2" fmla="*/ 2147483646 w 155"/>
                <a:gd name="T3" fmla="*/ 2147483646 h 197"/>
                <a:gd name="T4" fmla="*/ 2147483646 w 155"/>
                <a:gd name="T5" fmla="*/ 2147483646 h 197"/>
                <a:gd name="T6" fmla="*/ 2147483646 w 155"/>
                <a:gd name="T7" fmla="*/ 2147483646 h 197"/>
                <a:gd name="T8" fmla="*/ 2147483646 w 155"/>
                <a:gd name="T9" fmla="*/ 2147483646 h 197"/>
                <a:gd name="T10" fmla="*/ 2147483646 w 155"/>
                <a:gd name="T11" fmla="*/ 0 h 197"/>
                <a:gd name="T12" fmla="*/ 2147483646 w 155"/>
                <a:gd name="T13" fmla="*/ 0 h 197"/>
                <a:gd name="T14" fmla="*/ 2147483646 w 155"/>
                <a:gd name="T15" fmla="*/ 0 h 197"/>
                <a:gd name="T16" fmla="*/ 2147483646 w 155"/>
                <a:gd name="T17" fmla="*/ 0 h 197"/>
                <a:gd name="T18" fmla="*/ 2147483646 w 155"/>
                <a:gd name="T19" fmla="*/ 2147483646 h 197"/>
                <a:gd name="T20" fmla="*/ 2147483646 w 155"/>
                <a:gd name="T21" fmla="*/ 2147483646 h 197"/>
                <a:gd name="T22" fmla="*/ 0 w 155"/>
                <a:gd name="T23" fmla="*/ 2147483646 h 197"/>
                <a:gd name="T24" fmla="*/ 2147483646 w 155"/>
                <a:gd name="T25" fmla="*/ 2147483646 h 197"/>
                <a:gd name="T26" fmla="*/ 2147483646 w 155"/>
                <a:gd name="T27" fmla="*/ 2147483646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8" name="Freeform 28"/>
            <p:cNvSpPr>
              <a:spLocks/>
            </p:cNvSpPr>
            <p:nvPr userDrawn="1"/>
          </p:nvSpPr>
          <p:spPr bwMode="auto">
            <a:xfrm>
              <a:off x="-2973388" y="914400"/>
              <a:ext cx="633413" cy="657225"/>
            </a:xfrm>
            <a:custGeom>
              <a:avLst/>
              <a:gdLst>
                <a:gd name="T0" fmla="*/ 2147483646 w 169"/>
                <a:gd name="T1" fmla="*/ 2147483646 h 175"/>
                <a:gd name="T2" fmla="*/ 2147483646 w 169"/>
                <a:gd name="T3" fmla="*/ 2147483646 h 175"/>
                <a:gd name="T4" fmla="*/ 2147483646 w 169"/>
                <a:gd name="T5" fmla="*/ 0 h 175"/>
                <a:gd name="T6" fmla="*/ 2147483646 w 169"/>
                <a:gd name="T7" fmla="*/ 0 h 175"/>
                <a:gd name="T8" fmla="*/ 2147483646 w 169"/>
                <a:gd name="T9" fmla="*/ 0 h 175"/>
                <a:gd name="T10" fmla="*/ 2147483646 w 169"/>
                <a:gd name="T11" fmla="*/ 2147483646 h 175"/>
                <a:gd name="T12" fmla="*/ 0 w 169"/>
                <a:gd name="T13" fmla="*/ 2147483646 h 175"/>
                <a:gd name="T14" fmla="*/ 2147483646 w 169"/>
                <a:gd name="T15" fmla="*/ 2147483646 h 175"/>
                <a:gd name="T16" fmla="*/ 2147483646 w 169"/>
                <a:gd name="T17" fmla="*/ 214748364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9" name="Freeform 29"/>
            <p:cNvSpPr>
              <a:spLocks/>
            </p:cNvSpPr>
            <p:nvPr userDrawn="1"/>
          </p:nvSpPr>
          <p:spPr bwMode="auto">
            <a:xfrm>
              <a:off x="1035050" y="914400"/>
              <a:ext cx="635000" cy="657225"/>
            </a:xfrm>
            <a:custGeom>
              <a:avLst/>
              <a:gdLst>
                <a:gd name="T0" fmla="*/ 2147483646 w 169"/>
                <a:gd name="T1" fmla="*/ 2147483646 h 175"/>
                <a:gd name="T2" fmla="*/ 2147483646 w 169"/>
                <a:gd name="T3" fmla="*/ 2147483646 h 175"/>
                <a:gd name="T4" fmla="*/ 2147483646 w 169"/>
                <a:gd name="T5" fmla="*/ 0 h 175"/>
                <a:gd name="T6" fmla="*/ 2147483646 w 169"/>
                <a:gd name="T7" fmla="*/ 0 h 175"/>
                <a:gd name="T8" fmla="*/ 2147483646 w 169"/>
                <a:gd name="T9" fmla="*/ 0 h 175"/>
                <a:gd name="T10" fmla="*/ 2147483646 w 169"/>
                <a:gd name="T11" fmla="*/ 2147483646 h 175"/>
                <a:gd name="T12" fmla="*/ 0 w 169"/>
                <a:gd name="T13" fmla="*/ 2147483646 h 175"/>
                <a:gd name="T14" fmla="*/ 2147483646 w 169"/>
                <a:gd name="T15" fmla="*/ 2147483646 h 175"/>
                <a:gd name="T16" fmla="*/ 2147483646 w 169"/>
                <a:gd name="T17" fmla="*/ 214748364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0" name="Freeform 30"/>
            <p:cNvSpPr>
              <a:spLocks/>
            </p:cNvSpPr>
            <p:nvPr userDrawn="1"/>
          </p:nvSpPr>
          <p:spPr bwMode="auto">
            <a:xfrm>
              <a:off x="401638" y="1522413"/>
              <a:ext cx="1485900" cy="1046163"/>
            </a:xfrm>
            <a:custGeom>
              <a:avLst/>
              <a:gdLst>
                <a:gd name="T0" fmla="*/ 2147483646 w 396"/>
                <a:gd name="T1" fmla="*/ 2147483646 h 279"/>
                <a:gd name="T2" fmla="*/ 2147483646 w 396"/>
                <a:gd name="T3" fmla="*/ 2147483646 h 279"/>
                <a:gd name="T4" fmla="*/ 2147483646 w 396"/>
                <a:gd name="T5" fmla="*/ 2147483646 h 279"/>
                <a:gd name="T6" fmla="*/ 2147483646 w 396"/>
                <a:gd name="T7" fmla="*/ 2147483646 h 279"/>
                <a:gd name="T8" fmla="*/ 2147483646 w 396"/>
                <a:gd name="T9" fmla="*/ 2147483646 h 279"/>
                <a:gd name="T10" fmla="*/ 2147483646 w 396"/>
                <a:gd name="T11" fmla="*/ 2147483646 h 279"/>
                <a:gd name="T12" fmla="*/ 2147483646 w 396"/>
                <a:gd name="T13" fmla="*/ 2147483646 h 279"/>
                <a:gd name="T14" fmla="*/ 2147483646 w 396"/>
                <a:gd name="T15" fmla="*/ 0 h 279"/>
                <a:gd name="T16" fmla="*/ 2147483646 w 396"/>
                <a:gd name="T17" fmla="*/ 2147483646 h 279"/>
                <a:gd name="T18" fmla="*/ 0 w 396"/>
                <a:gd name="T19" fmla="*/ 2147483646 h 279"/>
                <a:gd name="T20" fmla="*/ 2147483646 w 396"/>
                <a:gd name="T21" fmla="*/ 2147483646 h 279"/>
                <a:gd name="T22" fmla="*/ 2147483646 w 396"/>
                <a:gd name="T23" fmla="*/ 2147483646 h 279"/>
                <a:gd name="T24" fmla="*/ 2147483646 w 396"/>
                <a:gd name="T25" fmla="*/ 2147483646 h 279"/>
                <a:gd name="T26" fmla="*/ 2147483646 w 396"/>
                <a:gd name="T27" fmla="*/ 2147483646 h 2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1" name="Freeform 31"/>
            <p:cNvSpPr>
              <a:spLocks/>
            </p:cNvSpPr>
            <p:nvPr userDrawn="1"/>
          </p:nvSpPr>
          <p:spPr bwMode="auto">
            <a:xfrm>
              <a:off x="-3190875" y="1522413"/>
              <a:ext cx="1485900" cy="1046163"/>
            </a:xfrm>
            <a:custGeom>
              <a:avLst/>
              <a:gdLst>
                <a:gd name="T0" fmla="*/ 2147483646 w 396"/>
                <a:gd name="T1" fmla="*/ 2147483646 h 279"/>
                <a:gd name="T2" fmla="*/ 2147483646 w 396"/>
                <a:gd name="T3" fmla="*/ 2147483646 h 279"/>
                <a:gd name="T4" fmla="*/ 2147483646 w 396"/>
                <a:gd name="T5" fmla="*/ 0 h 279"/>
                <a:gd name="T6" fmla="*/ 2147483646 w 396"/>
                <a:gd name="T7" fmla="*/ 2147483646 h 279"/>
                <a:gd name="T8" fmla="*/ 2147483646 w 396"/>
                <a:gd name="T9" fmla="*/ 2147483646 h 279"/>
                <a:gd name="T10" fmla="*/ 0 w 396"/>
                <a:gd name="T11" fmla="*/ 2147483646 h 279"/>
                <a:gd name="T12" fmla="*/ 2147483646 w 396"/>
                <a:gd name="T13" fmla="*/ 2147483646 h 279"/>
                <a:gd name="T14" fmla="*/ 2147483646 w 396"/>
                <a:gd name="T15" fmla="*/ 2147483646 h 279"/>
                <a:gd name="T16" fmla="*/ 2147483646 w 396"/>
                <a:gd name="T17" fmla="*/ 2147483646 h 279"/>
                <a:gd name="T18" fmla="*/ 2147483646 w 396"/>
                <a:gd name="T19" fmla="*/ 2147483646 h 279"/>
                <a:gd name="T20" fmla="*/ 2147483646 w 396"/>
                <a:gd name="T21" fmla="*/ 2147483646 h 279"/>
                <a:gd name="T22" fmla="*/ 2147483646 w 396"/>
                <a:gd name="T23" fmla="*/ 2147483646 h 279"/>
                <a:gd name="T24" fmla="*/ 2147483646 w 396"/>
                <a:gd name="T25" fmla="*/ 2147483646 h 2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2" name="Freeform 32"/>
            <p:cNvSpPr>
              <a:spLocks/>
            </p:cNvSpPr>
            <p:nvPr userDrawn="1"/>
          </p:nvSpPr>
          <p:spPr bwMode="auto">
            <a:xfrm>
              <a:off x="-523875" y="2651125"/>
              <a:ext cx="1500188" cy="239713"/>
            </a:xfrm>
            <a:custGeom>
              <a:avLst/>
              <a:gdLst>
                <a:gd name="T0" fmla="*/ 2147483646 w 400"/>
                <a:gd name="T1" fmla="*/ 2147483646 h 64"/>
                <a:gd name="T2" fmla="*/ 2147483646 w 400"/>
                <a:gd name="T3" fmla="*/ 2147483646 h 64"/>
                <a:gd name="T4" fmla="*/ 2147483646 w 400"/>
                <a:gd name="T5" fmla="*/ 2147483646 h 64"/>
                <a:gd name="T6" fmla="*/ 2147483646 w 400"/>
                <a:gd name="T7" fmla="*/ 2147483646 h 64"/>
                <a:gd name="T8" fmla="*/ 2147483646 w 400"/>
                <a:gd name="T9" fmla="*/ 2147483646 h 64"/>
                <a:gd name="T10" fmla="*/ 2147483646 w 400"/>
                <a:gd name="T11" fmla="*/ 2147483646 h 64"/>
                <a:gd name="T12" fmla="*/ 2147483646 w 400"/>
                <a:gd name="T13" fmla="*/ 0 h 64"/>
                <a:gd name="T14" fmla="*/ 2147483646 w 400"/>
                <a:gd name="T15" fmla="*/ 2147483646 h 64"/>
                <a:gd name="T16" fmla="*/ 2147483646 w 400"/>
                <a:gd name="T17" fmla="*/ 2147483646 h 64"/>
                <a:gd name="T18" fmla="*/ 2147483646 w 400"/>
                <a:gd name="T19" fmla="*/ 2147483646 h 64"/>
                <a:gd name="T20" fmla="*/ 2147483646 w 400"/>
                <a:gd name="T21" fmla="*/ 2147483646 h 64"/>
                <a:gd name="T22" fmla="*/ 2147483646 w 400"/>
                <a:gd name="T23" fmla="*/ 2147483646 h 64"/>
                <a:gd name="T24" fmla="*/ 2147483646 w 400"/>
                <a:gd name="T25" fmla="*/ 2147483646 h 64"/>
                <a:gd name="T26" fmla="*/ 2147483646 w 400"/>
                <a:gd name="T27" fmla="*/ 2147483646 h 64"/>
                <a:gd name="T28" fmla="*/ 0 w 400"/>
                <a:gd name="T29" fmla="*/ 2147483646 h 64"/>
                <a:gd name="T30" fmla="*/ 2147483646 w 400"/>
                <a:gd name="T31" fmla="*/ 2147483646 h 64"/>
                <a:gd name="T32" fmla="*/ 2147483646 w 400"/>
                <a:gd name="T33" fmla="*/ 2147483646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 name="Freeform 33"/>
            <p:cNvSpPr>
              <a:spLocks/>
            </p:cNvSpPr>
            <p:nvPr userDrawn="1"/>
          </p:nvSpPr>
          <p:spPr bwMode="auto">
            <a:xfrm>
              <a:off x="-2279650" y="2651125"/>
              <a:ext cx="1500188" cy="239713"/>
            </a:xfrm>
            <a:custGeom>
              <a:avLst/>
              <a:gdLst>
                <a:gd name="T0" fmla="*/ 2147483646 w 400"/>
                <a:gd name="T1" fmla="*/ 2147483646 h 64"/>
                <a:gd name="T2" fmla="*/ 2147483646 w 400"/>
                <a:gd name="T3" fmla="*/ 2147483646 h 64"/>
                <a:gd name="T4" fmla="*/ 2147483646 w 400"/>
                <a:gd name="T5" fmla="*/ 2147483646 h 64"/>
                <a:gd name="T6" fmla="*/ 2147483646 w 400"/>
                <a:gd name="T7" fmla="*/ 2147483646 h 64"/>
                <a:gd name="T8" fmla="*/ 2147483646 w 400"/>
                <a:gd name="T9" fmla="*/ 2147483646 h 64"/>
                <a:gd name="T10" fmla="*/ 2147483646 w 400"/>
                <a:gd name="T11" fmla="*/ 2147483646 h 64"/>
                <a:gd name="T12" fmla="*/ 2147483646 w 400"/>
                <a:gd name="T13" fmla="*/ 2147483646 h 64"/>
                <a:gd name="T14" fmla="*/ 2147483646 w 400"/>
                <a:gd name="T15" fmla="*/ 2147483646 h 64"/>
                <a:gd name="T16" fmla="*/ 2147483646 w 400"/>
                <a:gd name="T17" fmla="*/ 2147483646 h 64"/>
                <a:gd name="T18" fmla="*/ 2147483646 w 400"/>
                <a:gd name="T19" fmla="*/ 2147483646 h 64"/>
                <a:gd name="T20" fmla="*/ 2147483646 w 400"/>
                <a:gd name="T21" fmla="*/ 2147483646 h 64"/>
                <a:gd name="T22" fmla="*/ 2147483646 w 400"/>
                <a:gd name="T23" fmla="*/ 2147483646 h 64"/>
                <a:gd name="T24" fmla="*/ 2147483646 w 400"/>
                <a:gd name="T25" fmla="*/ 0 h 64"/>
                <a:gd name="T26" fmla="*/ 2147483646 w 400"/>
                <a:gd name="T27" fmla="*/ 2147483646 h 64"/>
                <a:gd name="T28" fmla="*/ 2147483646 w 400"/>
                <a:gd name="T29" fmla="*/ 2147483646 h 64"/>
                <a:gd name="T30" fmla="*/ 2147483646 w 400"/>
                <a:gd name="T31" fmla="*/ 2147483646 h 64"/>
                <a:gd name="T32" fmla="*/ 2147483646 w 400"/>
                <a:gd name="T33" fmla="*/ 2147483646 h 64"/>
                <a:gd name="T34" fmla="*/ 2147483646 w 400"/>
                <a:gd name="T35" fmla="*/ 2147483646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4" name="Freeform 34"/>
            <p:cNvSpPr>
              <a:spLocks/>
            </p:cNvSpPr>
            <p:nvPr userDrawn="1"/>
          </p:nvSpPr>
          <p:spPr bwMode="auto">
            <a:xfrm>
              <a:off x="3424238" y="3930650"/>
              <a:ext cx="1023938" cy="1368425"/>
            </a:xfrm>
            <a:custGeom>
              <a:avLst/>
              <a:gdLst>
                <a:gd name="T0" fmla="*/ 0 w 645"/>
                <a:gd name="T1" fmla="*/ 0 h 862"/>
                <a:gd name="T2" fmla="*/ 2147483646 w 645"/>
                <a:gd name="T3" fmla="*/ 0 h 862"/>
                <a:gd name="T4" fmla="*/ 2147483646 w 645"/>
                <a:gd name="T5" fmla="*/ 2147483646 h 862"/>
                <a:gd name="T6" fmla="*/ 2147483646 w 645"/>
                <a:gd name="T7" fmla="*/ 2147483646 h 862"/>
                <a:gd name="T8" fmla="*/ 2147483646 w 645"/>
                <a:gd name="T9" fmla="*/ 2147483646 h 862"/>
                <a:gd name="T10" fmla="*/ 2147483646 w 645"/>
                <a:gd name="T11" fmla="*/ 2147483646 h 862"/>
                <a:gd name="T12" fmla="*/ 2147483646 w 645"/>
                <a:gd name="T13" fmla="*/ 2147483646 h 862"/>
                <a:gd name="T14" fmla="*/ 2147483646 w 645"/>
                <a:gd name="T15" fmla="*/ 2147483646 h 862"/>
                <a:gd name="T16" fmla="*/ 2147483646 w 645"/>
                <a:gd name="T17" fmla="*/ 2147483646 h 862"/>
                <a:gd name="T18" fmla="*/ 2147483646 w 645"/>
                <a:gd name="T19" fmla="*/ 2147483646 h 862"/>
                <a:gd name="T20" fmla="*/ 2147483646 w 645"/>
                <a:gd name="T21" fmla="*/ 2147483646 h 862"/>
                <a:gd name="T22" fmla="*/ 0 w 645"/>
                <a:gd name="T23" fmla="*/ 2147483646 h 862"/>
                <a:gd name="T24" fmla="*/ 0 w 645"/>
                <a:gd name="T25" fmla="*/ 0 h 8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 name="Freeform 35"/>
            <p:cNvSpPr>
              <a:spLocks noEditPoints="1"/>
            </p:cNvSpPr>
            <p:nvPr userDrawn="1"/>
          </p:nvSpPr>
          <p:spPr bwMode="auto">
            <a:xfrm>
              <a:off x="4545013" y="3870325"/>
              <a:ext cx="1069975" cy="1450975"/>
            </a:xfrm>
            <a:custGeom>
              <a:avLst/>
              <a:gdLst>
                <a:gd name="T0" fmla="*/ 0 w 285"/>
                <a:gd name="T1" fmla="*/ 2147483646 h 387"/>
                <a:gd name="T2" fmla="*/ 0 w 285"/>
                <a:gd name="T3" fmla="*/ 2147483646 h 387"/>
                <a:gd name="T4" fmla="*/ 2147483646 w 285"/>
                <a:gd name="T5" fmla="*/ 2147483646 h 387"/>
                <a:gd name="T6" fmla="*/ 2147483646 w 285"/>
                <a:gd name="T7" fmla="*/ 2147483646 h 387"/>
                <a:gd name="T8" fmla="*/ 2147483646 w 285"/>
                <a:gd name="T9" fmla="*/ 0 h 387"/>
                <a:gd name="T10" fmla="*/ 2147483646 w 285"/>
                <a:gd name="T11" fmla="*/ 0 h 387"/>
                <a:gd name="T12" fmla="*/ 2147483646 w 285"/>
                <a:gd name="T13" fmla="*/ 2147483646 h 387"/>
                <a:gd name="T14" fmla="*/ 2147483646 w 285"/>
                <a:gd name="T15" fmla="*/ 2147483646 h 387"/>
                <a:gd name="T16" fmla="*/ 2147483646 w 285"/>
                <a:gd name="T17" fmla="*/ 2147483646 h 387"/>
                <a:gd name="T18" fmla="*/ 2147483646 w 285"/>
                <a:gd name="T19" fmla="*/ 2147483646 h 387"/>
                <a:gd name="T20" fmla="*/ 0 w 285"/>
                <a:gd name="T21" fmla="*/ 2147483646 h 387"/>
                <a:gd name="T22" fmla="*/ 2147483646 w 285"/>
                <a:gd name="T23" fmla="*/ 2147483646 h 387"/>
                <a:gd name="T24" fmla="*/ 2147483646 w 285"/>
                <a:gd name="T25" fmla="*/ 2147483646 h 387"/>
                <a:gd name="T26" fmla="*/ 2147483646 w 285"/>
                <a:gd name="T27" fmla="*/ 2147483646 h 387"/>
                <a:gd name="T28" fmla="*/ 2147483646 w 285"/>
                <a:gd name="T29" fmla="*/ 2147483646 h 387"/>
                <a:gd name="T30" fmla="*/ 2147483646 w 285"/>
                <a:gd name="T31" fmla="*/ 2147483646 h 387"/>
                <a:gd name="T32" fmla="*/ 2147483646 w 285"/>
                <a:gd name="T33" fmla="*/ 2147483646 h 387"/>
                <a:gd name="T34" fmla="*/ 2147483646 w 285"/>
                <a:gd name="T35" fmla="*/ 2147483646 h 3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6" name="Freeform 36"/>
            <p:cNvSpPr>
              <a:spLocks/>
            </p:cNvSpPr>
            <p:nvPr userDrawn="1"/>
          </p:nvSpPr>
          <p:spPr bwMode="auto">
            <a:xfrm>
              <a:off x="5813425" y="4267200"/>
              <a:ext cx="925513" cy="1054100"/>
            </a:xfrm>
            <a:custGeom>
              <a:avLst/>
              <a:gdLst>
                <a:gd name="T0" fmla="*/ 0 w 247"/>
                <a:gd name="T1" fmla="*/ 2147483646 h 281"/>
                <a:gd name="T2" fmla="*/ 0 w 247"/>
                <a:gd name="T3" fmla="*/ 0 h 281"/>
                <a:gd name="T4" fmla="*/ 2147483646 w 247"/>
                <a:gd name="T5" fmla="*/ 0 h 281"/>
                <a:gd name="T6" fmla="*/ 2147483646 w 247"/>
                <a:gd name="T7" fmla="*/ 2147483646 h 281"/>
                <a:gd name="T8" fmla="*/ 2147483646 w 247"/>
                <a:gd name="T9" fmla="*/ 2147483646 h 281"/>
                <a:gd name="T10" fmla="*/ 2147483646 w 247"/>
                <a:gd name="T11" fmla="*/ 2147483646 h 281"/>
                <a:gd name="T12" fmla="*/ 2147483646 w 247"/>
                <a:gd name="T13" fmla="*/ 0 h 281"/>
                <a:gd name="T14" fmla="*/ 2147483646 w 247"/>
                <a:gd name="T15" fmla="*/ 0 h 281"/>
                <a:gd name="T16" fmla="*/ 2147483646 w 247"/>
                <a:gd name="T17" fmla="*/ 2147483646 h 281"/>
                <a:gd name="T18" fmla="*/ 2147483646 w 247"/>
                <a:gd name="T19" fmla="*/ 2147483646 h 281"/>
                <a:gd name="T20" fmla="*/ 2147483646 w 247"/>
                <a:gd name="T21" fmla="*/ 2147483646 h 281"/>
                <a:gd name="T22" fmla="*/ 2147483646 w 247"/>
                <a:gd name="T23" fmla="*/ 2147483646 h 281"/>
                <a:gd name="T24" fmla="*/ 0 w 247"/>
                <a:gd name="T25" fmla="*/ 2147483646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7" name="Freeform 37"/>
            <p:cNvSpPr>
              <a:spLocks/>
            </p:cNvSpPr>
            <p:nvPr userDrawn="1"/>
          </p:nvSpPr>
          <p:spPr bwMode="auto">
            <a:xfrm>
              <a:off x="6889750" y="4244975"/>
              <a:ext cx="955675" cy="1076325"/>
            </a:xfrm>
            <a:custGeom>
              <a:avLst/>
              <a:gdLst>
                <a:gd name="T0" fmla="*/ 0 w 255"/>
                <a:gd name="T1" fmla="*/ 2147483646 h 287"/>
                <a:gd name="T2" fmla="*/ 0 w 255"/>
                <a:gd name="T3" fmla="*/ 2147483646 h 287"/>
                <a:gd name="T4" fmla="*/ 2147483646 w 255"/>
                <a:gd name="T5" fmla="*/ 0 h 287"/>
                <a:gd name="T6" fmla="*/ 2147483646 w 255"/>
                <a:gd name="T7" fmla="*/ 2147483646 h 287"/>
                <a:gd name="T8" fmla="*/ 2147483646 w 255"/>
                <a:gd name="T9" fmla="*/ 2147483646 h 287"/>
                <a:gd name="T10" fmla="*/ 2147483646 w 255"/>
                <a:gd name="T11" fmla="*/ 2147483646 h 287"/>
                <a:gd name="T12" fmla="*/ 2147483646 w 255"/>
                <a:gd name="T13" fmla="*/ 2147483646 h 287"/>
                <a:gd name="T14" fmla="*/ 2147483646 w 255"/>
                <a:gd name="T15" fmla="*/ 2147483646 h 287"/>
                <a:gd name="T16" fmla="*/ 2147483646 w 255"/>
                <a:gd name="T17" fmla="*/ 2147483646 h 287"/>
                <a:gd name="T18" fmla="*/ 2147483646 w 255"/>
                <a:gd name="T19" fmla="*/ 2147483646 h 287"/>
                <a:gd name="T20" fmla="*/ 2147483646 w 255"/>
                <a:gd name="T21" fmla="*/ 2147483646 h 287"/>
                <a:gd name="T22" fmla="*/ 2147483646 w 255"/>
                <a:gd name="T23" fmla="*/ 2147483646 h 287"/>
                <a:gd name="T24" fmla="*/ 0 w 255"/>
                <a:gd name="T25" fmla="*/ 2147483646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8" name="Freeform 38"/>
            <p:cNvSpPr>
              <a:spLocks noEditPoints="1"/>
            </p:cNvSpPr>
            <p:nvPr userDrawn="1"/>
          </p:nvSpPr>
          <p:spPr bwMode="auto">
            <a:xfrm>
              <a:off x="7908925" y="4252913"/>
              <a:ext cx="930275" cy="1068388"/>
            </a:xfrm>
            <a:custGeom>
              <a:avLst/>
              <a:gdLst>
                <a:gd name="T0" fmla="*/ 0 w 248"/>
                <a:gd name="T1" fmla="*/ 2147483646 h 285"/>
                <a:gd name="T2" fmla="*/ 0 w 248"/>
                <a:gd name="T3" fmla="*/ 2147483646 h 285"/>
                <a:gd name="T4" fmla="*/ 2147483646 w 248"/>
                <a:gd name="T5" fmla="*/ 2147483646 h 285"/>
                <a:gd name="T6" fmla="*/ 2147483646 w 248"/>
                <a:gd name="T7" fmla="*/ 2147483646 h 285"/>
                <a:gd name="T8" fmla="*/ 2147483646 w 248"/>
                <a:gd name="T9" fmla="*/ 2147483646 h 285"/>
                <a:gd name="T10" fmla="*/ 2147483646 w 248"/>
                <a:gd name="T11" fmla="*/ 2147483646 h 285"/>
                <a:gd name="T12" fmla="*/ 2147483646 w 248"/>
                <a:gd name="T13" fmla="*/ 2147483646 h 285"/>
                <a:gd name="T14" fmla="*/ 2147483646 w 248"/>
                <a:gd name="T15" fmla="*/ 2147483646 h 285"/>
                <a:gd name="T16" fmla="*/ 2147483646 w 248"/>
                <a:gd name="T17" fmla="*/ 0 h 285"/>
                <a:gd name="T18" fmla="*/ 2147483646 w 248"/>
                <a:gd name="T19" fmla="*/ 2147483646 h 285"/>
                <a:gd name="T20" fmla="*/ 2147483646 w 248"/>
                <a:gd name="T21" fmla="*/ 2147483646 h 285"/>
                <a:gd name="T22" fmla="*/ 2147483646 w 248"/>
                <a:gd name="T23" fmla="*/ 2147483646 h 285"/>
                <a:gd name="T24" fmla="*/ 2147483646 w 248"/>
                <a:gd name="T25" fmla="*/ 2147483646 h 285"/>
                <a:gd name="T26" fmla="*/ 2147483646 w 248"/>
                <a:gd name="T27" fmla="*/ 2147483646 h 285"/>
                <a:gd name="T28" fmla="*/ 2147483646 w 248"/>
                <a:gd name="T29" fmla="*/ 2147483646 h 285"/>
                <a:gd name="T30" fmla="*/ 0 w 248"/>
                <a:gd name="T31" fmla="*/ 2147483646 h 285"/>
                <a:gd name="T32" fmla="*/ 2147483646 w 248"/>
                <a:gd name="T33" fmla="*/ 2147483646 h 285"/>
                <a:gd name="T34" fmla="*/ 2147483646 w 248"/>
                <a:gd name="T35" fmla="*/ 2147483646 h 285"/>
                <a:gd name="T36" fmla="*/ 2147483646 w 248"/>
                <a:gd name="T37" fmla="*/ 2147483646 h 285"/>
                <a:gd name="T38" fmla="*/ 2147483646 w 248"/>
                <a:gd name="T39" fmla="*/ 2147483646 h 285"/>
                <a:gd name="T40" fmla="*/ 2147483646 w 248"/>
                <a:gd name="T41" fmla="*/ 2147483646 h 285"/>
                <a:gd name="T42" fmla="*/ 2147483646 w 248"/>
                <a:gd name="T43" fmla="*/ 2147483646 h 285"/>
                <a:gd name="T44" fmla="*/ 2147483646 w 248"/>
                <a:gd name="T45" fmla="*/ 2147483646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9" name="Freeform 39"/>
            <p:cNvSpPr>
              <a:spLocks/>
            </p:cNvSpPr>
            <p:nvPr userDrawn="1"/>
          </p:nvSpPr>
          <p:spPr bwMode="auto">
            <a:xfrm>
              <a:off x="8943975" y="3983038"/>
              <a:ext cx="646113" cy="1335088"/>
            </a:xfrm>
            <a:custGeom>
              <a:avLst/>
              <a:gdLst>
                <a:gd name="T0" fmla="*/ 2147483646 w 172"/>
                <a:gd name="T1" fmla="*/ 2147483646 h 356"/>
                <a:gd name="T2" fmla="*/ 2147483646 w 172"/>
                <a:gd name="T3" fmla="*/ 2147483646 h 356"/>
                <a:gd name="T4" fmla="*/ 0 w 172"/>
                <a:gd name="T5" fmla="*/ 2147483646 h 356"/>
                <a:gd name="T6" fmla="*/ 0 w 172"/>
                <a:gd name="T7" fmla="*/ 2147483646 h 356"/>
                <a:gd name="T8" fmla="*/ 2147483646 w 172"/>
                <a:gd name="T9" fmla="*/ 2147483646 h 356"/>
                <a:gd name="T10" fmla="*/ 2147483646 w 172"/>
                <a:gd name="T11" fmla="*/ 0 h 356"/>
                <a:gd name="T12" fmla="*/ 2147483646 w 172"/>
                <a:gd name="T13" fmla="*/ 0 h 356"/>
                <a:gd name="T14" fmla="*/ 2147483646 w 172"/>
                <a:gd name="T15" fmla="*/ 2147483646 h 356"/>
                <a:gd name="T16" fmla="*/ 2147483646 w 172"/>
                <a:gd name="T17" fmla="*/ 2147483646 h 356"/>
                <a:gd name="T18" fmla="*/ 2147483646 w 172"/>
                <a:gd name="T19" fmla="*/ 2147483646 h 356"/>
                <a:gd name="T20" fmla="*/ 2147483646 w 172"/>
                <a:gd name="T21" fmla="*/ 2147483646 h 356"/>
                <a:gd name="T22" fmla="*/ 2147483646 w 172"/>
                <a:gd name="T23" fmla="*/ 2147483646 h 356"/>
                <a:gd name="T24" fmla="*/ 2147483646 w 172"/>
                <a:gd name="T25" fmla="*/ 2147483646 h 356"/>
                <a:gd name="T26" fmla="*/ 2147483646 w 172"/>
                <a:gd name="T27" fmla="*/ 2147483646 h 356"/>
                <a:gd name="T28" fmla="*/ 2147483646 w 172"/>
                <a:gd name="T29" fmla="*/ 2147483646 h 356"/>
                <a:gd name="T30" fmla="*/ 2147483646 w 172"/>
                <a:gd name="T31" fmla="*/ 2147483646 h 356"/>
                <a:gd name="T32" fmla="*/ 2147483646 w 172"/>
                <a:gd name="T33" fmla="*/ 2147483646 h 3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0" name="Freeform 40"/>
            <p:cNvSpPr>
              <a:spLocks noEditPoints="1"/>
            </p:cNvSpPr>
            <p:nvPr userDrawn="1"/>
          </p:nvSpPr>
          <p:spPr bwMode="auto">
            <a:xfrm>
              <a:off x="9747250" y="3884613"/>
              <a:ext cx="255588" cy="1414463"/>
            </a:xfrm>
            <a:custGeom>
              <a:avLst/>
              <a:gdLst>
                <a:gd name="T0" fmla="*/ 0 w 161"/>
                <a:gd name="T1" fmla="*/ 0 h 891"/>
                <a:gd name="T2" fmla="*/ 2147483646 w 161"/>
                <a:gd name="T3" fmla="*/ 0 h 891"/>
                <a:gd name="T4" fmla="*/ 2147483646 w 161"/>
                <a:gd name="T5" fmla="*/ 2147483646 h 891"/>
                <a:gd name="T6" fmla="*/ 0 w 161"/>
                <a:gd name="T7" fmla="*/ 2147483646 h 891"/>
                <a:gd name="T8" fmla="*/ 0 w 161"/>
                <a:gd name="T9" fmla="*/ 0 h 891"/>
                <a:gd name="T10" fmla="*/ 2147483646 w 161"/>
                <a:gd name="T11" fmla="*/ 2147483646 h 891"/>
                <a:gd name="T12" fmla="*/ 2147483646 w 161"/>
                <a:gd name="T13" fmla="*/ 2147483646 h 891"/>
                <a:gd name="T14" fmla="*/ 2147483646 w 161"/>
                <a:gd name="T15" fmla="*/ 2147483646 h 891"/>
                <a:gd name="T16" fmla="*/ 2147483646 w 161"/>
                <a:gd name="T17" fmla="*/ 2147483646 h 891"/>
                <a:gd name="T18" fmla="*/ 2147483646 w 161"/>
                <a:gd name="T19" fmla="*/ 2147483646 h 8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1" name="Freeform 41"/>
            <p:cNvSpPr>
              <a:spLocks noEditPoints="1"/>
            </p:cNvSpPr>
            <p:nvPr userDrawn="1"/>
          </p:nvSpPr>
          <p:spPr bwMode="auto">
            <a:xfrm>
              <a:off x="10155238" y="4244975"/>
              <a:ext cx="1103313" cy="1076325"/>
            </a:xfrm>
            <a:custGeom>
              <a:avLst/>
              <a:gdLst>
                <a:gd name="T0" fmla="*/ 0 w 294"/>
                <a:gd name="T1" fmla="*/ 2147483646 h 287"/>
                <a:gd name="T2" fmla="*/ 0 w 294"/>
                <a:gd name="T3" fmla="*/ 2147483646 h 287"/>
                <a:gd name="T4" fmla="*/ 2147483646 w 294"/>
                <a:gd name="T5" fmla="*/ 0 h 287"/>
                <a:gd name="T6" fmla="*/ 2147483646 w 294"/>
                <a:gd name="T7" fmla="*/ 2147483646 h 287"/>
                <a:gd name="T8" fmla="*/ 2147483646 w 294"/>
                <a:gd name="T9" fmla="*/ 2147483646 h 287"/>
                <a:gd name="T10" fmla="*/ 2147483646 w 294"/>
                <a:gd name="T11" fmla="*/ 2147483646 h 287"/>
                <a:gd name="T12" fmla="*/ 0 w 294"/>
                <a:gd name="T13" fmla="*/ 2147483646 h 287"/>
                <a:gd name="T14" fmla="*/ 2147483646 w 294"/>
                <a:gd name="T15" fmla="*/ 2147483646 h 287"/>
                <a:gd name="T16" fmla="*/ 2147483646 w 294"/>
                <a:gd name="T17" fmla="*/ 2147483646 h 287"/>
                <a:gd name="T18" fmla="*/ 2147483646 w 294"/>
                <a:gd name="T19" fmla="*/ 2147483646 h 287"/>
                <a:gd name="T20" fmla="*/ 2147483646 w 294"/>
                <a:gd name="T21" fmla="*/ 2147483646 h 287"/>
                <a:gd name="T22" fmla="*/ 2147483646 w 294"/>
                <a:gd name="T23" fmla="*/ 2147483646 h 287"/>
                <a:gd name="T24" fmla="*/ 2147483646 w 294"/>
                <a:gd name="T25" fmla="*/ 2147483646 h 287"/>
                <a:gd name="T26" fmla="*/ 2147483646 w 294"/>
                <a:gd name="T27" fmla="*/ 2147483646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2" name="Freeform 42"/>
            <p:cNvSpPr>
              <a:spLocks/>
            </p:cNvSpPr>
            <p:nvPr userDrawn="1"/>
          </p:nvSpPr>
          <p:spPr bwMode="auto">
            <a:xfrm>
              <a:off x="11407775" y="4244975"/>
              <a:ext cx="930275" cy="1054100"/>
            </a:xfrm>
            <a:custGeom>
              <a:avLst/>
              <a:gdLst>
                <a:gd name="T0" fmla="*/ 0 w 248"/>
                <a:gd name="T1" fmla="*/ 2147483646 h 281"/>
                <a:gd name="T2" fmla="*/ 2147483646 w 248"/>
                <a:gd name="T3" fmla="*/ 2147483646 h 281"/>
                <a:gd name="T4" fmla="*/ 2147483646 w 248"/>
                <a:gd name="T5" fmla="*/ 2147483646 h 281"/>
                <a:gd name="T6" fmla="*/ 2147483646 w 248"/>
                <a:gd name="T7" fmla="*/ 0 h 281"/>
                <a:gd name="T8" fmla="*/ 2147483646 w 248"/>
                <a:gd name="T9" fmla="*/ 2147483646 h 281"/>
                <a:gd name="T10" fmla="*/ 2147483646 w 248"/>
                <a:gd name="T11" fmla="*/ 2147483646 h 281"/>
                <a:gd name="T12" fmla="*/ 2147483646 w 248"/>
                <a:gd name="T13" fmla="*/ 2147483646 h 281"/>
                <a:gd name="T14" fmla="*/ 2147483646 w 248"/>
                <a:gd name="T15" fmla="*/ 2147483646 h 281"/>
                <a:gd name="T16" fmla="*/ 2147483646 w 248"/>
                <a:gd name="T17" fmla="*/ 2147483646 h 281"/>
                <a:gd name="T18" fmla="*/ 2147483646 w 248"/>
                <a:gd name="T19" fmla="*/ 2147483646 h 281"/>
                <a:gd name="T20" fmla="*/ 2147483646 w 248"/>
                <a:gd name="T21" fmla="*/ 2147483646 h 281"/>
                <a:gd name="T22" fmla="*/ 0 w 248"/>
                <a:gd name="T23" fmla="*/ 2147483646 h 281"/>
                <a:gd name="T24" fmla="*/ 0 w 248"/>
                <a:gd name="T25" fmla="*/ 2147483646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cxnSp>
        <p:nvCxnSpPr>
          <p:cNvPr id="43" name="Straight Connector 42"/>
          <p:cNvCxnSpPr/>
          <p:nvPr userDrawn="1"/>
        </p:nvCxnSpPr>
        <p:spPr>
          <a:xfrm>
            <a:off x="395288" y="3751263"/>
            <a:ext cx="49688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5364163" y="3175000"/>
            <a:ext cx="863600" cy="115252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45" name="Group 44"/>
          <p:cNvGrpSpPr/>
          <p:nvPr userDrawn="1"/>
        </p:nvGrpSpPr>
        <p:grpSpPr>
          <a:xfrm>
            <a:off x="5599767" y="3582056"/>
            <a:ext cx="392738" cy="337560"/>
            <a:chOff x="5503863" y="2646363"/>
            <a:chExt cx="576262" cy="371476"/>
          </a:xfrm>
          <a:solidFill>
            <a:schemeClr val="bg1"/>
          </a:solidFill>
        </p:grpSpPr>
        <p:sp>
          <p:nvSpPr>
            <p:cNvPr id="4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 name="Title 1"/>
          <p:cNvSpPr>
            <a:spLocks noGrp="1"/>
          </p:cNvSpPr>
          <p:nvPr>
            <p:ph type="ctrTitle"/>
          </p:nvPr>
        </p:nvSpPr>
        <p:spPr>
          <a:xfrm>
            <a:off x="395536" y="2084852"/>
            <a:ext cx="4367160" cy="1632181"/>
          </a:xfrm>
        </p:spPr>
        <p:txBody>
          <a:bodyPr/>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3982212"/>
            <a:ext cx="4367160" cy="1174981"/>
          </a:xfrm>
          <a:solidFill>
            <a:srgbClr val="FFFFFF">
              <a:alpha val="94902"/>
            </a:srgbClr>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50" name="Date Placeholder 38"/>
          <p:cNvSpPr>
            <a:spLocks noGrp="1"/>
          </p:cNvSpPr>
          <p:nvPr>
            <p:ph type="dt" sz="half" idx="10"/>
          </p:nvPr>
        </p:nvSpPr>
        <p:spPr/>
        <p:txBody>
          <a:bodyPr/>
          <a:lstStyle>
            <a:lvl1pPr>
              <a:defRPr>
                <a:solidFill>
                  <a:prstClr val="white"/>
                </a:solidFill>
              </a:defRPr>
            </a:lvl1pPr>
          </a:lstStyle>
          <a:p>
            <a:pPr>
              <a:defRPr/>
            </a:pPr>
            <a:fld id="{30577E08-C6FF-4D76-BF70-63C7261B517D}" type="datetime4">
              <a:rPr lang="en-AU"/>
              <a:pPr>
                <a:defRPr/>
              </a:pPr>
              <a:t>19 November 2017</a:t>
            </a:fld>
            <a:endParaRPr lang="en-AU" dirty="0"/>
          </a:p>
        </p:txBody>
      </p:sp>
      <p:sp>
        <p:nvSpPr>
          <p:cNvPr id="51" name="Footer Placeholder 39"/>
          <p:cNvSpPr>
            <a:spLocks noGrp="1"/>
          </p:cNvSpPr>
          <p:nvPr>
            <p:ph type="ftr" sz="quarter" idx="11"/>
          </p:nvPr>
        </p:nvSpPr>
        <p:spPr/>
        <p:txBody>
          <a:bodyPr/>
          <a:lstStyle>
            <a:lvl1pPr>
              <a:defRPr>
                <a:solidFill>
                  <a:prstClr val="white"/>
                </a:solidFill>
              </a:defRPr>
            </a:lvl1pPr>
          </a:lstStyle>
          <a:p>
            <a:pPr>
              <a:defRPr/>
            </a:pPr>
            <a:r>
              <a:rPr lang="en-AU"/>
              <a:t>© NSW Department of Education | Working with Children Check  Compliance Requirements</a:t>
            </a:r>
          </a:p>
        </p:txBody>
      </p:sp>
      <p:sp>
        <p:nvSpPr>
          <p:cNvPr id="52" name="Slide Number Placeholder 40"/>
          <p:cNvSpPr>
            <a:spLocks noGrp="1"/>
          </p:cNvSpPr>
          <p:nvPr>
            <p:ph type="sldNum" sz="quarter" idx="12"/>
          </p:nvPr>
        </p:nvSpPr>
        <p:spPr/>
        <p:txBody>
          <a:bodyPr/>
          <a:lstStyle>
            <a:lvl1pPr>
              <a:defRPr>
                <a:solidFill>
                  <a:srgbClr val="FFFFFF"/>
                </a:solidFill>
              </a:defRPr>
            </a:lvl1pPr>
          </a:lstStyle>
          <a:p>
            <a:r>
              <a:rPr lang="en-AU"/>
              <a:t>Page </a:t>
            </a:r>
            <a:fld id="{F6265E3C-9A45-4CD7-9D18-38AEF8029C21}" type="slidenum">
              <a:rPr lang="en-AU"/>
              <a:pPr/>
              <a:t>‹#›</a:t>
            </a:fld>
            <a:endParaRPr lang="en-AU"/>
          </a:p>
        </p:txBody>
      </p:sp>
    </p:spTree>
    <p:extLst>
      <p:ext uri="{BB962C8B-B14F-4D97-AF65-F5344CB8AC3E}">
        <p14:creationId xmlns:p14="http://schemas.microsoft.com/office/powerpoint/2010/main" val="120601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l="36214" r="32686" b="10139"/>
          <a:stretch>
            <a:fillRect/>
          </a:stretch>
        </p:blipFill>
        <p:spPr bwMode="auto">
          <a:xfrm>
            <a:off x="6300788" y="3175"/>
            <a:ext cx="2843212"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300788" y="0"/>
            <a:ext cx="2843212" cy="6858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cxnSp>
        <p:nvCxnSpPr>
          <p:cNvPr id="6" name="Straight Connector 5"/>
          <p:cNvCxnSpPr/>
          <p:nvPr userDrawn="1"/>
        </p:nvCxnSpPr>
        <p:spPr>
          <a:xfrm>
            <a:off x="6300788" y="1316038"/>
            <a:ext cx="23034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356659"/>
            <a:ext cx="5616624" cy="946116"/>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600203"/>
            <a:ext cx="5616624" cy="470911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19"/>
          <p:cNvSpPr>
            <a:spLocks noGrp="1"/>
          </p:cNvSpPr>
          <p:nvPr>
            <p:ph type="dt" sz="half" idx="10"/>
          </p:nvPr>
        </p:nvSpPr>
        <p:spPr/>
        <p:txBody>
          <a:bodyPr/>
          <a:lstStyle>
            <a:lvl1pPr>
              <a:defRPr>
                <a:solidFill>
                  <a:prstClr val="white"/>
                </a:solidFill>
              </a:defRPr>
            </a:lvl1pPr>
          </a:lstStyle>
          <a:p>
            <a:pPr>
              <a:defRPr/>
            </a:pPr>
            <a:fld id="{A6363B74-DC81-4F1C-82B5-FEA4DC316CE8}" type="datetime4">
              <a:rPr lang="en-AU"/>
              <a:pPr>
                <a:defRPr/>
              </a:pPr>
              <a:t>19 November 2017</a:t>
            </a:fld>
            <a:endParaRPr lang="en-AU" dirty="0"/>
          </a:p>
        </p:txBody>
      </p:sp>
      <p:sp>
        <p:nvSpPr>
          <p:cNvPr id="8" name="Footer Placeholder 20"/>
          <p:cNvSpPr>
            <a:spLocks noGrp="1"/>
          </p:cNvSpPr>
          <p:nvPr>
            <p:ph type="ftr" sz="quarter" idx="11"/>
          </p:nvPr>
        </p:nvSpPr>
        <p:spPr/>
        <p:txBody>
          <a:bodyPr/>
          <a:lstStyle>
            <a:lvl1pPr>
              <a:defRPr/>
            </a:lvl1pPr>
          </a:lstStyle>
          <a:p>
            <a:pPr>
              <a:defRPr/>
            </a:pPr>
            <a:r>
              <a:rPr lang="en-AU"/>
              <a:t>© NSW Department of Education | Working with Children Check  Compliance Requirements</a:t>
            </a:r>
          </a:p>
        </p:txBody>
      </p:sp>
      <p:sp>
        <p:nvSpPr>
          <p:cNvPr id="9" name="Slide Number Placeholder 21"/>
          <p:cNvSpPr>
            <a:spLocks noGrp="1"/>
          </p:cNvSpPr>
          <p:nvPr>
            <p:ph type="sldNum" sz="quarter" idx="12"/>
          </p:nvPr>
        </p:nvSpPr>
        <p:spPr/>
        <p:txBody>
          <a:bodyPr/>
          <a:lstStyle>
            <a:lvl1pPr>
              <a:defRPr/>
            </a:lvl1pPr>
          </a:lstStyle>
          <a:p>
            <a:r>
              <a:rPr lang="en-AU"/>
              <a:t>Page </a:t>
            </a:r>
            <a:fld id="{321206D3-3EF9-4581-84F0-EA09CC8340DC}" type="slidenum">
              <a:rPr lang="en-AU"/>
              <a:pPr/>
              <a:t>‹#›</a:t>
            </a:fld>
            <a:endParaRPr lang="en-AU"/>
          </a:p>
        </p:txBody>
      </p:sp>
    </p:spTree>
    <p:extLst>
      <p:ext uri="{BB962C8B-B14F-4D97-AF65-F5344CB8AC3E}">
        <p14:creationId xmlns:p14="http://schemas.microsoft.com/office/powerpoint/2010/main" val="2376309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6073775"/>
            <a:ext cx="9144000" cy="893763"/>
          </a:xfrm>
          <a:prstGeom prst="rect">
            <a:avLst/>
          </a:prstGeom>
          <a:solidFill>
            <a:srgbClr val="42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sp>
        <p:nvSpPr>
          <p:cNvPr id="5" name="Rectangle 4"/>
          <p:cNvSpPr/>
          <p:nvPr userDrawn="1"/>
        </p:nvSpPr>
        <p:spPr>
          <a:xfrm>
            <a:off x="0" y="0"/>
            <a:ext cx="9144000" cy="2276475"/>
          </a:xfrm>
          <a:prstGeom prst="rect">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pic>
        <p:nvPicPr>
          <p:cNvPr id="6" name="Picture 2" descr="C:\Users\johnAq\Desktop\images\DoE_Corporate_PPT_2015_Page_05_Image_0001.jpg"/>
          <p:cNvPicPr>
            <a:picLocks noChangeAspect="1" noChangeArrowheads="1"/>
          </p:cNvPicPr>
          <p:nvPr userDrawn="1"/>
        </p:nvPicPr>
        <p:blipFill>
          <a:blip r:embed="rId2">
            <a:extLst>
              <a:ext uri="{28A0092B-C50C-407E-A947-70E740481C1C}">
                <a14:useLocalDpi xmlns:a14="http://schemas.microsoft.com/office/drawing/2010/main" val="0"/>
              </a:ext>
            </a:extLst>
          </a:blip>
          <a:srcRect t="5501" b="5501"/>
          <a:stretch>
            <a:fillRect/>
          </a:stretch>
        </p:blipFill>
        <p:spPr bwMode="auto">
          <a:xfrm>
            <a:off x="0" y="2276475"/>
            <a:ext cx="91440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395288" y="1316038"/>
            <a:ext cx="7416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7812088" y="741363"/>
            <a:ext cx="863600" cy="1150937"/>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9" name="Group 8"/>
          <p:cNvGrpSpPr/>
          <p:nvPr userDrawn="1"/>
        </p:nvGrpSpPr>
        <p:grpSpPr>
          <a:xfrm>
            <a:off x="8048039" y="1138436"/>
            <a:ext cx="392738" cy="337560"/>
            <a:chOff x="5503863" y="2646363"/>
            <a:chExt cx="576262" cy="371476"/>
          </a:xfrm>
          <a:solidFill>
            <a:schemeClr val="bg1"/>
          </a:solidFill>
        </p:grpSpPr>
        <p:sp>
          <p:nvSpPr>
            <p:cNvPr id="1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3" name="Text Placeholder 2"/>
          <p:cNvSpPr>
            <a:spLocks noGrp="1"/>
          </p:cNvSpPr>
          <p:nvPr>
            <p:ph type="body" idx="1"/>
          </p:nvPr>
        </p:nvSpPr>
        <p:spPr>
          <a:xfrm>
            <a:off x="395537" y="1412776"/>
            <a:ext cx="7272808" cy="864096"/>
          </a:xfrm>
        </p:spPr>
        <p:txBody>
          <a:bodyPr>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9" name="Title 18"/>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14" name="Date Placeholder 19"/>
          <p:cNvSpPr>
            <a:spLocks noGrp="1"/>
          </p:cNvSpPr>
          <p:nvPr>
            <p:ph type="dt" sz="half" idx="10"/>
          </p:nvPr>
        </p:nvSpPr>
        <p:spPr/>
        <p:txBody>
          <a:bodyPr/>
          <a:lstStyle>
            <a:lvl1pPr>
              <a:defRPr>
                <a:solidFill>
                  <a:prstClr val="white"/>
                </a:solidFill>
              </a:defRPr>
            </a:lvl1pPr>
          </a:lstStyle>
          <a:p>
            <a:pPr>
              <a:defRPr/>
            </a:pPr>
            <a:fld id="{7249C73C-509E-40B4-BC03-B489235AE55A}" type="datetime4">
              <a:rPr lang="en-AU"/>
              <a:pPr>
                <a:defRPr/>
              </a:pPr>
              <a:t>19 November 2017</a:t>
            </a:fld>
            <a:endParaRPr lang="en-AU" dirty="0"/>
          </a:p>
        </p:txBody>
      </p:sp>
      <p:sp>
        <p:nvSpPr>
          <p:cNvPr id="15" name="Footer Placeholder 20"/>
          <p:cNvSpPr>
            <a:spLocks noGrp="1"/>
          </p:cNvSpPr>
          <p:nvPr>
            <p:ph type="ftr" sz="quarter" idx="11"/>
          </p:nvPr>
        </p:nvSpPr>
        <p:spPr/>
        <p:txBody>
          <a:bodyPr/>
          <a:lstStyle>
            <a:lvl1pPr>
              <a:defRPr>
                <a:solidFill>
                  <a:prstClr val="white"/>
                </a:solidFill>
              </a:defRPr>
            </a:lvl1pPr>
          </a:lstStyle>
          <a:p>
            <a:pPr>
              <a:defRPr/>
            </a:pPr>
            <a:r>
              <a:rPr lang="en-AU"/>
              <a:t>© NSW Department of Education | Working with Children Check  Compliance Requirements</a:t>
            </a:r>
          </a:p>
        </p:txBody>
      </p:sp>
      <p:sp>
        <p:nvSpPr>
          <p:cNvPr id="16" name="Slide Number Placeholder 21"/>
          <p:cNvSpPr>
            <a:spLocks noGrp="1"/>
          </p:cNvSpPr>
          <p:nvPr>
            <p:ph type="sldNum" sz="quarter" idx="12"/>
          </p:nvPr>
        </p:nvSpPr>
        <p:spPr/>
        <p:txBody>
          <a:bodyPr/>
          <a:lstStyle>
            <a:lvl1pPr>
              <a:defRPr>
                <a:solidFill>
                  <a:srgbClr val="FFFFFF"/>
                </a:solidFill>
              </a:defRPr>
            </a:lvl1pPr>
          </a:lstStyle>
          <a:p>
            <a:r>
              <a:rPr lang="en-AU"/>
              <a:t>Page </a:t>
            </a:r>
            <a:fld id="{0E0CF369-1C2C-4E5B-A9F4-651BC764F0A7}" type="slidenum">
              <a:rPr lang="en-AU"/>
              <a:pPr/>
              <a:t>‹#›</a:t>
            </a:fld>
            <a:endParaRPr lang="en-AU"/>
          </a:p>
        </p:txBody>
      </p:sp>
    </p:spTree>
    <p:extLst>
      <p:ext uri="{BB962C8B-B14F-4D97-AF65-F5344CB8AC3E}">
        <p14:creationId xmlns:p14="http://schemas.microsoft.com/office/powerpoint/2010/main" val="580931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395288" y="1316038"/>
            <a:ext cx="8280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sp>
        <p:nvSpPr>
          <p:cNvPr id="4" name="Date Placeholder 12"/>
          <p:cNvSpPr>
            <a:spLocks noGrp="1"/>
          </p:cNvSpPr>
          <p:nvPr>
            <p:ph type="dt" sz="half" idx="10"/>
          </p:nvPr>
        </p:nvSpPr>
        <p:spPr/>
        <p:txBody>
          <a:bodyPr/>
          <a:lstStyle>
            <a:lvl1pPr>
              <a:defRPr>
                <a:solidFill>
                  <a:prstClr val="white"/>
                </a:solidFill>
              </a:defRPr>
            </a:lvl1pPr>
          </a:lstStyle>
          <a:p>
            <a:pPr>
              <a:defRPr/>
            </a:pPr>
            <a:fld id="{FF07E653-C52C-4642-8C6A-749D089C52F7}" type="datetime4">
              <a:rPr lang="en-AU"/>
              <a:pPr>
                <a:defRPr/>
              </a:pPr>
              <a:t>19 November 2017</a:t>
            </a:fld>
            <a:endParaRPr lang="en-AU" dirty="0"/>
          </a:p>
        </p:txBody>
      </p:sp>
      <p:sp>
        <p:nvSpPr>
          <p:cNvPr id="5" name="Footer Placeholder 13"/>
          <p:cNvSpPr>
            <a:spLocks noGrp="1"/>
          </p:cNvSpPr>
          <p:nvPr>
            <p:ph type="ftr" sz="quarter" idx="11"/>
          </p:nvPr>
        </p:nvSpPr>
        <p:spPr/>
        <p:txBody>
          <a:bodyPr/>
          <a:lstStyle>
            <a:lvl1pPr>
              <a:defRPr>
                <a:solidFill>
                  <a:prstClr val="white"/>
                </a:solidFill>
              </a:defRPr>
            </a:lvl1pPr>
          </a:lstStyle>
          <a:p>
            <a:pPr>
              <a:defRPr/>
            </a:pPr>
            <a:r>
              <a:rPr lang="en-AU"/>
              <a:t>© NSW Department of Education | Working with Children Check  Compliance Requirements</a:t>
            </a:r>
          </a:p>
        </p:txBody>
      </p:sp>
      <p:sp>
        <p:nvSpPr>
          <p:cNvPr id="6" name="Slide Number Placeholder 14"/>
          <p:cNvSpPr>
            <a:spLocks noGrp="1"/>
          </p:cNvSpPr>
          <p:nvPr>
            <p:ph type="sldNum" sz="quarter" idx="12"/>
          </p:nvPr>
        </p:nvSpPr>
        <p:spPr/>
        <p:txBody>
          <a:bodyPr/>
          <a:lstStyle>
            <a:lvl1pPr>
              <a:defRPr>
                <a:solidFill>
                  <a:srgbClr val="FFFFFF"/>
                </a:solidFill>
              </a:defRPr>
            </a:lvl1pPr>
          </a:lstStyle>
          <a:p>
            <a:r>
              <a:rPr lang="en-AU"/>
              <a:t>Page </a:t>
            </a:r>
            <a:fld id="{A3440ECF-9F56-418A-B56B-A6EB7D37A9F9}" type="slidenum">
              <a:rPr lang="en-AU"/>
              <a:pPr/>
              <a:t>‹#›</a:t>
            </a:fld>
            <a:endParaRPr lang="en-AU"/>
          </a:p>
        </p:txBody>
      </p:sp>
    </p:spTree>
    <p:extLst>
      <p:ext uri="{BB962C8B-B14F-4D97-AF65-F5344CB8AC3E}">
        <p14:creationId xmlns:p14="http://schemas.microsoft.com/office/powerpoint/2010/main" val="1292278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395288" y="1316038"/>
            <a:ext cx="8280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sp>
        <p:nvSpPr>
          <p:cNvPr id="4" name="Date Placeholder 12"/>
          <p:cNvSpPr>
            <a:spLocks noGrp="1"/>
          </p:cNvSpPr>
          <p:nvPr>
            <p:ph type="dt" sz="half" idx="10"/>
          </p:nvPr>
        </p:nvSpPr>
        <p:spPr/>
        <p:txBody>
          <a:bodyPr/>
          <a:lstStyle>
            <a:lvl1pPr>
              <a:defRPr>
                <a:solidFill>
                  <a:prstClr val="white"/>
                </a:solidFill>
              </a:defRPr>
            </a:lvl1pPr>
          </a:lstStyle>
          <a:p>
            <a:pPr>
              <a:defRPr/>
            </a:pPr>
            <a:fld id="{C6D4254C-22FF-41EE-B8EC-20A328C39E5D}" type="datetime4">
              <a:rPr lang="en-AU"/>
              <a:pPr>
                <a:defRPr/>
              </a:pPr>
              <a:t>19 November 2017</a:t>
            </a:fld>
            <a:endParaRPr lang="en-AU" dirty="0"/>
          </a:p>
        </p:txBody>
      </p:sp>
      <p:sp>
        <p:nvSpPr>
          <p:cNvPr id="5" name="Footer Placeholder 13"/>
          <p:cNvSpPr>
            <a:spLocks noGrp="1"/>
          </p:cNvSpPr>
          <p:nvPr>
            <p:ph type="ftr" sz="quarter" idx="11"/>
          </p:nvPr>
        </p:nvSpPr>
        <p:spPr/>
        <p:txBody>
          <a:bodyPr/>
          <a:lstStyle>
            <a:lvl1pPr>
              <a:defRPr>
                <a:solidFill>
                  <a:prstClr val="white"/>
                </a:solidFill>
              </a:defRPr>
            </a:lvl1pPr>
          </a:lstStyle>
          <a:p>
            <a:pPr>
              <a:defRPr/>
            </a:pPr>
            <a:r>
              <a:rPr lang="en-AU"/>
              <a:t>© NSW Department of Education | Working with Children Check  Compliance Requirements</a:t>
            </a:r>
          </a:p>
        </p:txBody>
      </p:sp>
      <p:sp>
        <p:nvSpPr>
          <p:cNvPr id="6" name="Slide Number Placeholder 14"/>
          <p:cNvSpPr>
            <a:spLocks noGrp="1"/>
          </p:cNvSpPr>
          <p:nvPr>
            <p:ph type="sldNum" sz="quarter" idx="12"/>
          </p:nvPr>
        </p:nvSpPr>
        <p:spPr/>
        <p:txBody>
          <a:bodyPr/>
          <a:lstStyle>
            <a:lvl1pPr>
              <a:defRPr>
                <a:solidFill>
                  <a:srgbClr val="FFFFFF"/>
                </a:solidFill>
              </a:defRPr>
            </a:lvl1pPr>
          </a:lstStyle>
          <a:p>
            <a:r>
              <a:rPr lang="en-AU"/>
              <a:t>Page </a:t>
            </a:r>
            <a:fld id="{2817FF03-F6B3-46D2-9299-B41EF2D347BF}" type="slidenum">
              <a:rPr lang="en-AU"/>
              <a:pPr/>
              <a:t>‹#›</a:t>
            </a:fld>
            <a:endParaRPr lang="en-AU"/>
          </a:p>
        </p:txBody>
      </p:sp>
    </p:spTree>
    <p:extLst>
      <p:ext uri="{BB962C8B-B14F-4D97-AF65-F5344CB8AC3E}">
        <p14:creationId xmlns:p14="http://schemas.microsoft.com/office/powerpoint/2010/main" val="604558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cxnSp>
        <p:nvCxnSpPr>
          <p:cNvPr id="3" name="Straight Connector 2"/>
          <p:cNvCxnSpPr/>
          <p:nvPr userDrawn="1"/>
        </p:nvCxnSpPr>
        <p:spPr>
          <a:xfrm>
            <a:off x="395288" y="1316038"/>
            <a:ext cx="82804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2" name="Title 2061"/>
          <p:cNvSpPr>
            <a:spLocks noGrp="1"/>
          </p:cNvSpPr>
          <p:nvPr>
            <p:ph type="title"/>
          </p:nvPr>
        </p:nvSpPr>
        <p:spPr/>
        <p:txBody>
          <a:bodyPr/>
          <a:lstStyle/>
          <a:p>
            <a:r>
              <a:rPr lang="en-US" smtClean="0"/>
              <a:t>Click to edit Master title style</a:t>
            </a:r>
            <a:endParaRPr lang="en-AU"/>
          </a:p>
        </p:txBody>
      </p:sp>
      <p:sp>
        <p:nvSpPr>
          <p:cNvPr id="4" name="Date Placeholder 2065"/>
          <p:cNvSpPr>
            <a:spLocks noGrp="1"/>
          </p:cNvSpPr>
          <p:nvPr>
            <p:ph type="dt" sz="half" idx="10"/>
          </p:nvPr>
        </p:nvSpPr>
        <p:spPr/>
        <p:txBody>
          <a:bodyPr/>
          <a:lstStyle>
            <a:lvl1pPr>
              <a:defRPr/>
            </a:lvl1pPr>
          </a:lstStyle>
          <a:p>
            <a:pPr>
              <a:defRPr/>
            </a:pPr>
            <a:fld id="{2C1447B8-E7D6-4C82-8B61-2ABC50B52AA2}" type="datetime4">
              <a:rPr lang="en-AU"/>
              <a:pPr>
                <a:defRPr/>
              </a:pPr>
              <a:t>19 November 2017</a:t>
            </a:fld>
            <a:endParaRPr lang="en-AU" dirty="0"/>
          </a:p>
        </p:txBody>
      </p:sp>
      <p:sp>
        <p:nvSpPr>
          <p:cNvPr id="5" name="Footer Placeholder 2066"/>
          <p:cNvSpPr>
            <a:spLocks noGrp="1"/>
          </p:cNvSpPr>
          <p:nvPr>
            <p:ph type="ftr" sz="quarter" idx="11"/>
          </p:nvPr>
        </p:nvSpPr>
        <p:spPr/>
        <p:txBody>
          <a:bodyPr/>
          <a:lstStyle>
            <a:lvl1pPr>
              <a:defRPr/>
            </a:lvl1pPr>
          </a:lstStyle>
          <a:p>
            <a:pPr>
              <a:defRPr/>
            </a:pPr>
            <a:r>
              <a:rPr lang="en-AU"/>
              <a:t>© NSW Department of Education | Working with Children Check  Compliance Requirements</a:t>
            </a:r>
          </a:p>
        </p:txBody>
      </p:sp>
      <p:sp>
        <p:nvSpPr>
          <p:cNvPr id="6" name="Slide Number Placeholder 2067"/>
          <p:cNvSpPr>
            <a:spLocks noGrp="1"/>
          </p:cNvSpPr>
          <p:nvPr>
            <p:ph type="sldNum" sz="quarter" idx="12"/>
          </p:nvPr>
        </p:nvSpPr>
        <p:spPr/>
        <p:txBody>
          <a:bodyPr/>
          <a:lstStyle>
            <a:lvl1pPr>
              <a:defRPr/>
            </a:lvl1pPr>
          </a:lstStyle>
          <a:p>
            <a:r>
              <a:rPr lang="en-AU"/>
              <a:t>Page </a:t>
            </a:r>
            <a:fld id="{8BDD57FD-3862-4822-BF1F-60BFF5866053}" type="slidenum">
              <a:rPr lang="en-AU"/>
              <a:pPr/>
              <a:t>‹#›</a:t>
            </a:fld>
            <a:endParaRPr lang="en-AU"/>
          </a:p>
        </p:txBody>
      </p:sp>
    </p:spTree>
    <p:extLst>
      <p:ext uri="{BB962C8B-B14F-4D97-AF65-F5344CB8AC3E}">
        <p14:creationId xmlns:p14="http://schemas.microsoft.com/office/powerpoint/2010/main" val="3465173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571096"/>
            <a:ext cx="4100264" cy="454620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586536" y="1571096"/>
            <a:ext cx="4100264" cy="454620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Date Placeholder 10"/>
          <p:cNvSpPr>
            <a:spLocks noGrp="1"/>
          </p:cNvSpPr>
          <p:nvPr>
            <p:ph type="dt" sz="half" idx="10"/>
          </p:nvPr>
        </p:nvSpPr>
        <p:spPr/>
        <p:txBody>
          <a:bodyPr/>
          <a:lstStyle>
            <a:lvl1pPr>
              <a:defRPr/>
            </a:lvl1pPr>
          </a:lstStyle>
          <a:p>
            <a:pPr>
              <a:defRPr/>
            </a:pPr>
            <a:fld id="{3A0C3BAB-B7D7-4BAD-853A-D2706028D200}" type="datetime4">
              <a:rPr lang="en-AU"/>
              <a:pPr>
                <a:defRPr/>
              </a:pPr>
              <a:t>19 November 2017</a:t>
            </a:fld>
            <a:endParaRPr lang="en-AU" dirty="0"/>
          </a:p>
        </p:txBody>
      </p:sp>
      <p:sp>
        <p:nvSpPr>
          <p:cNvPr id="6" name="Footer Placeholder 11"/>
          <p:cNvSpPr>
            <a:spLocks noGrp="1"/>
          </p:cNvSpPr>
          <p:nvPr>
            <p:ph type="ftr" sz="quarter" idx="11"/>
          </p:nvPr>
        </p:nvSpPr>
        <p:spPr/>
        <p:txBody>
          <a:bodyPr/>
          <a:lstStyle>
            <a:lvl1pPr>
              <a:defRPr/>
            </a:lvl1pPr>
          </a:lstStyle>
          <a:p>
            <a:pPr>
              <a:defRPr/>
            </a:pPr>
            <a:r>
              <a:rPr lang="en-AU"/>
              <a:t>© NSW Department of Education | Working with Children Check  Compliance Requirements</a:t>
            </a:r>
          </a:p>
        </p:txBody>
      </p:sp>
      <p:sp>
        <p:nvSpPr>
          <p:cNvPr id="7" name="Slide Number Placeholder 12"/>
          <p:cNvSpPr>
            <a:spLocks noGrp="1"/>
          </p:cNvSpPr>
          <p:nvPr>
            <p:ph type="sldNum" sz="quarter" idx="12"/>
          </p:nvPr>
        </p:nvSpPr>
        <p:spPr/>
        <p:txBody>
          <a:bodyPr/>
          <a:lstStyle>
            <a:lvl1pPr>
              <a:defRPr/>
            </a:lvl1pPr>
          </a:lstStyle>
          <a:p>
            <a:r>
              <a:rPr lang="en-AU"/>
              <a:t>Page </a:t>
            </a:r>
            <a:fld id="{A2B7028C-5890-4FCC-9E50-B0A4A35265E6}" type="slidenum">
              <a:rPr lang="en-AU"/>
              <a:pPr/>
              <a:t>‹#›</a:t>
            </a:fld>
            <a:endParaRPr lang="en-AU"/>
          </a:p>
        </p:txBody>
      </p:sp>
    </p:spTree>
    <p:extLst>
      <p:ext uri="{BB962C8B-B14F-4D97-AF65-F5344CB8AC3E}">
        <p14:creationId xmlns:p14="http://schemas.microsoft.com/office/powerpoint/2010/main" val="3367542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9"/>
            <a:ext cx="8291264" cy="1143000"/>
          </a:xfrm>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395537" y="1535113"/>
            <a:ext cx="4101852" cy="639763"/>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7" y="2174875"/>
            <a:ext cx="4101852"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572005" y="1535113"/>
            <a:ext cx="4114801" cy="639763"/>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1" y="2174875"/>
            <a:ext cx="4114802"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12"/>
          <p:cNvSpPr>
            <a:spLocks noGrp="1"/>
          </p:cNvSpPr>
          <p:nvPr>
            <p:ph type="dt" sz="half" idx="10"/>
          </p:nvPr>
        </p:nvSpPr>
        <p:spPr/>
        <p:txBody>
          <a:bodyPr/>
          <a:lstStyle>
            <a:lvl1pPr>
              <a:defRPr/>
            </a:lvl1pPr>
          </a:lstStyle>
          <a:p>
            <a:pPr>
              <a:defRPr/>
            </a:pPr>
            <a:fld id="{41AD7966-93B1-40C2-ABED-FF078B44789F}" type="datetime4">
              <a:rPr lang="en-AU"/>
              <a:pPr>
                <a:defRPr/>
              </a:pPr>
              <a:t>19 November 2017</a:t>
            </a:fld>
            <a:endParaRPr lang="en-AU" dirty="0"/>
          </a:p>
        </p:txBody>
      </p:sp>
      <p:sp>
        <p:nvSpPr>
          <p:cNvPr id="8" name="Footer Placeholder 13"/>
          <p:cNvSpPr>
            <a:spLocks noGrp="1"/>
          </p:cNvSpPr>
          <p:nvPr>
            <p:ph type="ftr" sz="quarter" idx="11"/>
          </p:nvPr>
        </p:nvSpPr>
        <p:spPr/>
        <p:txBody>
          <a:bodyPr/>
          <a:lstStyle>
            <a:lvl1pPr>
              <a:defRPr/>
            </a:lvl1pPr>
          </a:lstStyle>
          <a:p>
            <a:pPr>
              <a:defRPr/>
            </a:pPr>
            <a:r>
              <a:rPr lang="en-AU"/>
              <a:t>© NSW Department of Education | Working with Children Check  Compliance Requirements</a:t>
            </a:r>
          </a:p>
        </p:txBody>
      </p:sp>
      <p:sp>
        <p:nvSpPr>
          <p:cNvPr id="9" name="Slide Number Placeholder 14"/>
          <p:cNvSpPr>
            <a:spLocks noGrp="1"/>
          </p:cNvSpPr>
          <p:nvPr>
            <p:ph type="sldNum" sz="quarter" idx="12"/>
          </p:nvPr>
        </p:nvSpPr>
        <p:spPr/>
        <p:txBody>
          <a:bodyPr/>
          <a:lstStyle>
            <a:lvl1pPr>
              <a:defRPr/>
            </a:lvl1pPr>
          </a:lstStyle>
          <a:p>
            <a:r>
              <a:rPr lang="en-AU"/>
              <a:t>Page </a:t>
            </a:r>
            <a:fld id="{8374E6E7-B3AA-4BF6-B9A3-A98E8594C18F}" type="slidenum">
              <a:rPr lang="en-AU"/>
              <a:pPr/>
              <a:t>‹#›</a:t>
            </a:fld>
            <a:endParaRPr lang="en-AU"/>
          </a:p>
        </p:txBody>
      </p:sp>
    </p:spTree>
    <p:extLst>
      <p:ext uri="{BB962C8B-B14F-4D97-AF65-F5344CB8AC3E}">
        <p14:creationId xmlns:p14="http://schemas.microsoft.com/office/powerpoint/2010/main" val="2242697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b="10139"/>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6732588" cy="68580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6" name="Group 13"/>
          <p:cNvGrpSpPr>
            <a:grpSpLocks noChangeAspect="1"/>
          </p:cNvGrpSpPr>
          <p:nvPr userDrawn="1"/>
        </p:nvGrpSpPr>
        <p:grpSpPr bwMode="auto">
          <a:xfrm>
            <a:off x="395288" y="468313"/>
            <a:ext cx="1401762" cy="663575"/>
            <a:chOff x="-3190875" y="-179387"/>
            <a:chExt cx="15528925" cy="5508625"/>
          </a:xfrm>
        </p:grpSpPr>
        <p:sp>
          <p:nvSpPr>
            <p:cNvPr id="7" name="Freeform 7"/>
            <p:cNvSpPr>
              <a:spLocks/>
            </p:cNvSpPr>
            <p:nvPr userDrawn="1"/>
          </p:nvSpPr>
          <p:spPr bwMode="auto">
            <a:xfrm>
              <a:off x="2598738" y="250825"/>
              <a:ext cx="98425" cy="5078413"/>
            </a:xfrm>
            <a:custGeom>
              <a:avLst/>
              <a:gdLst>
                <a:gd name="T0" fmla="*/ 2147483646 w 26"/>
                <a:gd name="T1" fmla="*/ 0 h 1354"/>
                <a:gd name="T2" fmla="*/ 0 w 26"/>
                <a:gd name="T3" fmla="*/ 2147483646 h 1354"/>
                <a:gd name="T4" fmla="*/ 0 w 26"/>
                <a:gd name="T5" fmla="*/ 2147483646 h 1354"/>
                <a:gd name="T6" fmla="*/ 2147483646 w 26"/>
                <a:gd name="T7" fmla="*/ 2147483646 h 1354"/>
                <a:gd name="T8" fmla="*/ 2147483646 w 26"/>
                <a:gd name="T9" fmla="*/ 2147483646 h 1354"/>
                <a:gd name="T10" fmla="*/ 2147483646 w 26"/>
                <a:gd name="T11" fmla="*/ 2147483646 h 1354"/>
                <a:gd name="T12" fmla="*/ 2147483646 w 26"/>
                <a:gd name="T13" fmla="*/ 0 h 13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8" name="Freeform 8"/>
            <p:cNvSpPr>
              <a:spLocks/>
            </p:cNvSpPr>
            <p:nvPr userDrawn="1"/>
          </p:nvSpPr>
          <p:spPr bwMode="auto">
            <a:xfrm>
              <a:off x="-171450" y="3097213"/>
              <a:ext cx="1946275" cy="1508125"/>
            </a:xfrm>
            <a:custGeom>
              <a:avLst/>
              <a:gdLst>
                <a:gd name="T0" fmla="*/ 2147483646 w 1226"/>
                <a:gd name="T1" fmla="*/ 2147483646 h 950"/>
                <a:gd name="T2" fmla="*/ 2147483646 w 1226"/>
                <a:gd name="T3" fmla="*/ 0 h 950"/>
                <a:gd name="T4" fmla="*/ 2147483646 w 1226"/>
                <a:gd name="T5" fmla="*/ 0 h 950"/>
                <a:gd name="T6" fmla="*/ 2147483646 w 1226"/>
                <a:gd name="T7" fmla="*/ 2147483646 h 950"/>
                <a:gd name="T8" fmla="*/ 2147483646 w 1226"/>
                <a:gd name="T9" fmla="*/ 0 h 950"/>
                <a:gd name="T10" fmla="*/ 0 w 1226"/>
                <a:gd name="T11" fmla="*/ 0 h 950"/>
                <a:gd name="T12" fmla="*/ 2147483646 w 1226"/>
                <a:gd name="T13" fmla="*/ 2147483646 h 950"/>
                <a:gd name="T14" fmla="*/ 2147483646 w 1226"/>
                <a:gd name="T15" fmla="*/ 2147483646 h 950"/>
                <a:gd name="T16" fmla="*/ 2147483646 w 1226"/>
                <a:gd name="T17" fmla="*/ 2147483646 h 950"/>
                <a:gd name="T18" fmla="*/ 2147483646 w 1226"/>
                <a:gd name="T19" fmla="*/ 2147483646 h 950"/>
                <a:gd name="T20" fmla="*/ 2147483646 w 1226"/>
                <a:gd name="T21" fmla="*/ 2147483646 h 950"/>
                <a:gd name="T22" fmla="*/ 2147483646 w 1226"/>
                <a:gd name="T23" fmla="*/ 2147483646 h 950"/>
                <a:gd name="T24" fmla="*/ 2147483646 w 1226"/>
                <a:gd name="T25" fmla="*/ 0 h 950"/>
                <a:gd name="T26" fmla="*/ 2147483646 w 1226"/>
                <a:gd name="T27" fmla="*/ 0 h 950"/>
                <a:gd name="T28" fmla="*/ 2147483646 w 1226"/>
                <a:gd name="T29" fmla="*/ 2147483646 h 950"/>
                <a:gd name="T30" fmla="*/ 2147483646 w 1226"/>
                <a:gd name="T31" fmla="*/ 2147483646 h 9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 name="Freeform 9"/>
            <p:cNvSpPr>
              <a:spLocks/>
            </p:cNvSpPr>
            <p:nvPr userDrawn="1"/>
          </p:nvSpPr>
          <p:spPr bwMode="auto">
            <a:xfrm>
              <a:off x="-2987675" y="3097213"/>
              <a:ext cx="1503363" cy="1508125"/>
            </a:xfrm>
            <a:custGeom>
              <a:avLst/>
              <a:gdLst>
                <a:gd name="T0" fmla="*/ 2147483646 w 947"/>
                <a:gd name="T1" fmla="*/ 0 h 950"/>
                <a:gd name="T2" fmla="*/ 0 w 947"/>
                <a:gd name="T3" fmla="*/ 0 h 950"/>
                <a:gd name="T4" fmla="*/ 0 w 947"/>
                <a:gd name="T5" fmla="*/ 2147483646 h 950"/>
                <a:gd name="T6" fmla="*/ 2147483646 w 947"/>
                <a:gd name="T7" fmla="*/ 2147483646 h 950"/>
                <a:gd name="T8" fmla="*/ 2147483646 w 947"/>
                <a:gd name="T9" fmla="*/ 2147483646 h 950"/>
                <a:gd name="T10" fmla="*/ 2147483646 w 947"/>
                <a:gd name="T11" fmla="*/ 2147483646 h 950"/>
                <a:gd name="T12" fmla="*/ 2147483646 w 947"/>
                <a:gd name="T13" fmla="*/ 2147483646 h 950"/>
                <a:gd name="T14" fmla="*/ 2147483646 w 947"/>
                <a:gd name="T15" fmla="*/ 0 h 950"/>
                <a:gd name="T16" fmla="*/ 2147483646 w 947"/>
                <a:gd name="T17" fmla="*/ 0 h 950"/>
                <a:gd name="T18" fmla="*/ 2147483646 w 947"/>
                <a:gd name="T19" fmla="*/ 2147483646 h 950"/>
                <a:gd name="T20" fmla="*/ 2147483646 w 947"/>
                <a:gd name="T21" fmla="*/ 0 h 950"/>
                <a:gd name="T22" fmla="*/ 2147483646 w 947"/>
                <a:gd name="T23" fmla="*/ 0 h 9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 name="Freeform 10"/>
            <p:cNvSpPr>
              <a:spLocks/>
            </p:cNvSpPr>
            <p:nvPr userDrawn="1"/>
          </p:nvSpPr>
          <p:spPr bwMode="auto">
            <a:xfrm>
              <a:off x="-3025775" y="4822825"/>
              <a:ext cx="438150" cy="484188"/>
            </a:xfrm>
            <a:custGeom>
              <a:avLst/>
              <a:gdLst>
                <a:gd name="T0" fmla="*/ 2147483646 w 117"/>
                <a:gd name="T1" fmla="*/ 2147483646 h 129"/>
                <a:gd name="T2" fmla="*/ 2147483646 w 117"/>
                <a:gd name="T3" fmla="*/ 2147483646 h 129"/>
                <a:gd name="T4" fmla="*/ 2147483646 w 117"/>
                <a:gd name="T5" fmla="*/ 2147483646 h 129"/>
                <a:gd name="T6" fmla="*/ 2147483646 w 117"/>
                <a:gd name="T7" fmla="*/ 2147483646 h 129"/>
                <a:gd name="T8" fmla="*/ 2147483646 w 117"/>
                <a:gd name="T9" fmla="*/ 2147483646 h 129"/>
                <a:gd name="T10" fmla="*/ 2147483646 w 117"/>
                <a:gd name="T11" fmla="*/ 2147483646 h 129"/>
                <a:gd name="T12" fmla="*/ 2147483646 w 117"/>
                <a:gd name="T13" fmla="*/ 2147483646 h 129"/>
                <a:gd name="T14" fmla="*/ 2147483646 w 117"/>
                <a:gd name="T15" fmla="*/ 2147483646 h 129"/>
                <a:gd name="T16" fmla="*/ 2147483646 w 117"/>
                <a:gd name="T17" fmla="*/ 2147483646 h 129"/>
                <a:gd name="T18" fmla="*/ 2147483646 w 117"/>
                <a:gd name="T19" fmla="*/ 0 h 129"/>
                <a:gd name="T20" fmla="*/ 0 w 117"/>
                <a:gd name="T21" fmla="*/ 2147483646 h 129"/>
                <a:gd name="T22" fmla="*/ 0 w 117"/>
                <a:gd name="T23" fmla="*/ 2147483646 h 129"/>
                <a:gd name="T24" fmla="*/ 2147483646 w 117"/>
                <a:gd name="T25" fmla="*/ 2147483646 h 129"/>
                <a:gd name="T26" fmla="*/ 2147483646 w 117"/>
                <a:gd name="T27" fmla="*/ 2147483646 h 129"/>
                <a:gd name="T28" fmla="*/ 2147483646 w 117"/>
                <a:gd name="T29" fmla="*/ 2147483646 h 129"/>
                <a:gd name="T30" fmla="*/ 2147483646 w 117"/>
                <a:gd name="T31" fmla="*/ 2147483646 h 129"/>
                <a:gd name="T32" fmla="*/ 2147483646 w 117"/>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1" name="Freeform 11"/>
            <p:cNvSpPr>
              <a:spLocks noEditPoints="1"/>
            </p:cNvSpPr>
            <p:nvPr userDrawn="1"/>
          </p:nvSpPr>
          <p:spPr bwMode="auto">
            <a:xfrm>
              <a:off x="-2538413" y="4822825"/>
              <a:ext cx="487363" cy="484188"/>
            </a:xfrm>
            <a:custGeom>
              <a:avLst/>
              <a:gdLst>
                <a:gd name="T0" fmla="*/ 2147483646 w 130"/>
                <a:gd name="T1" fmla="*/ 0 h 129"/>
                <a:gd name="T2" fmla="*/ 0 w 130"/>
                <a:gd name="T3" fmla="*/ 2147483646 h 129"/>
                <a:gd name="T4" fmla="*/ 0 w 130"/>
                <a:gd name="T5" fmla="*/ 2147483646 h 129"/>
                <a:gd name="T6" fmla="*/ 2147483646 w 130"/>
                <a:gd name="T7" fmla="*/ 2147483646 h 129"/>
                <a:gd name="T8" fmla="*/ 2147483646 w 130"/>
                <a:gd name="T9" fmla="*/ 2147483646 h 129"/>
                <a:gd name="T10" fmla="*/ 2147483646 w 130"/>
                <a:gd name="T11" fmla="*/ 2147483646 h 129"/>
                <a:gd name="T12" fmla="*/ 2147483646 w 130"/>
                <a:gd name="T13" fmla="*/ 0 h 129"/>
                <a:gd name="T14" fmla="*/ 2147483646 w 130"/>
                <a:gd name="T15" fmla="*/ 2147483646 h 129"/>
                <a:gd name="T16" fmla="*/ 2147483646 w 130"/>
                <a:gd name="T17" fmla="*/ 2147483646 h 129"/>
                <a:gd name="T18" fmla="*/ 2147483646 w 130"/>
                <a:gd name="T19" fmla="*/ 2147483646 h 129"/>
                <a:gd name="T20" fmla="*/ 2147483646 w 130"/>
                <a:gd name="T21" fmla="*/ 2147483646 h 129"/>
                <a:gd name="T22" fmla="*/ 2147483646 w 130"/>
                <a:gd name="T23" fmla="*/ 2147483646 h 129"/>
                <a:gd name="T24" fmla="*/ 2147483646 w 130"/>
                <a:gd name="T25" fmla="*/ 2147483646 h 129"/>
                <a:gd name="T26" fmla="*/ 2147483646 w 130"/>
                <a:gd name="T27" fmla="*/ 2147483646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2" name="Freeform 12"/>
            <p:cNvSpPr>
              <a:spLocks/>
            </p:cNvSpPr>
            <p:nvPr userDrawn="1"/>
          </p:nvSpPr>
          <p:spPr bwMode="auto">
            <a:xfrm>
              <a:off x="-2058988" y="4830763"/>
              <a:ext cx="461963" cy="471488"/>
            </a:xfrm>
            <a:custGeom>
              <a:avLst/>
              <a:gdLst>
                <a:gd name="T0" fmla="*/ 2147483646 w 291"/>
                <a:gd name="T1" fmla="*/ 2147483646 h 297"/>
                <a:gd name="T2" fmla="*/ 2147483646 w 291"/>
                <a:gd name="T3" fmla="*/ 0 h 297"/>
                <a:gd name="T4" fmla="*/ 0 w 291"/>
                <a:gd name="T5" fmla="*/ 0 h 297"/>
                <a:gd name="T6" fmla="*/ 2147483646 w 291"/>
                <a:gd name="T7" fmla="*/ 2147483646 h 297"/>
                <a:gd name="T8" fmla="*/ 2147483646 w 291"/>
                <a:gd name="T9" fmla="*/ 2147483646 h 297"/>
                <a:gd name="T10" fmla="*/ 2147483646 w 291"/>
                <a:gd name="T11" fmla="*/ 0 h 297"/>
                <a:gd name="T12" fmla="*/ 2147483646 w 291"/>
                <a:gd name="T13" fmla="*/ 0 h 297"/>
                <a:gd name="T14" fmla="*/ 2147483646 w 291"/>
                <a:gd name="T15" fmla="*/ 2147483646 h 297"/>
                <a:gd name="T16" fmla="*/ 2147483646 w 291"/>
                <a:gd name="T17" fmla="*/ 2147483646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1" h="297">
                  <a:moveTo>
                    <a:pt x="147" y="227"/>
                  </a:moveTo>
                  <a:lnTo>
                    <a:pt x="57" y="0"/>
                  </a:lnTo>
                  <a:lnTo>
                    <a:pt x="0" y="0"/>
                  </a:lnTo>
                  <a:lnTo>
                    <a:pt x="123" y="297"/>
                  </a:lnTo>
                  <a:lnTo>
                    <a:pt x="168" y="297"/>
                  </a:lnTo>
                  <a:lnTo>
                    <a:pt x="291" y="0"/>
                  </a:lnTo>
                  <a:lnTo>
                    <a:pt x="234" y="0"/>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3" name="Freeform 13"/>
            <p:cNvSpPr>
              <a:spLocks/>
            </p:cNvSpPr>
            <p:nvPr userDrawn="1"/>
          </p:nvSpPr>
          <p:spPr bwMode="auto">
            <a:xfrm>
              <a:off x="-1541463" y="4830763"/>
              <a:ext cx="349250" cy="468313"/>
            </a:xfrm>
            <a:custGeom>
              <a:avLst/>
              <a:gdLst>
                <a:gd name="T0" fmla="*/ 2147483646 w 220"/>
                <a:gd name="T1" fmla="*/ 2147483646 h 295"/>
                <a:gd name="T2" fmla="*/ 2147483646 w 220"/>
                <a:gd name="T3" fmla="*/ 2147483646 h 295"/>
                <a:gd name="T4" fmla="*/ 2147483646 w 220"/>
                <a:gd name="T5" fmla="*/ 2147483646 h 295"/>
                <a:gd name="T6" fmla="*/ 2147483646 w 220"/>
                <a:gd name="T7" fmla="*/ 2147483646 h 295"/>
                <a:gd name="T8" fmla="*/ 2147483646 w 220"/>
                <a:gd name="T9" fmla="*/ 2147483646 h 295"/>
                <a:gd name="T10" fmla="*/ 2147483646 w 220"/>
                <a:gd name="T11" fmla="*/ 2147483646 h 295"/>
                <a:gd name="T12" fmla="*/ 2147483646 w 220"/>
                <a:gd name="T13" fmla="*/ 0 h 295"/>
                <a:gd name="T14" fmla="*/ 0 w 220"/>
                <a:gd name="T15" fmla="*/ 0 h 295"/>
                <a:gd name="T16" fmla="*/ 0 w 220"/>
                <a:gd name="T17" fmla="*/ 2147483646 h 295"/>
                <a:gd name="T18" fmla="*/ 2147483646 w 220"/>
                <a:gd name="T19" fmla="*/ 2147483646 h 295"/>
                <a:gd name="T20" fmla="*/ 2147483646 w 220"/>
                <a:gd name="T21" fmla="*/ 2147483646 h 295"/>
                <a:gd name="T22" fmla="*/ 2147483646 w 220"/>
                <a:gd name="T23" fmla="*/ 2147483646 h 295"/>
                <a:gd name="T24" fmla="*/ 2147483646 w 220"/>
                <a:gd name="T25" fmla="*/ 2147483646 h 295"/>
                <a:gd name="T26" fmla="*/ 2147483646 w 220"/>
                <a:gd name="T27" fmla="*/ 2147483646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4" name="Freeform 14"/>
            <p:cNvSpPr>
              <a:spLocks noEditPoints="1"/>
            </p:cNvSpPr>
            <p:nvPr userDrawn="1"/>
          </p:nvSpPr>
          <p:spPr bwMode="auto">
            <a:xfrm>
              <a:off x="-1112838" y="4830763"/>
              <a:ext cx="393700" cy="468313"/>
            </a:xfrm>
            <a:custGeom>
              <a:avLst/>
              <a:gdLst>
                <a:gd name="T0" fmla="*/ 2147483646 w 105"/>
                <a:gd name="T1" fmla="*/ 2147483646 h 125"/>
                <a:gd name="T2" fmla="*/ 2147483646 w 105"/>
                <a:gd name="T3" fmla="*/ 2147483646 h 125"/>
                <a:gd name="T4" fmla="*/ 2147483646 w 105"/>
                <a:gd name="T5" fmla="*/ 2147483646 h 125"/>
                <a:gd name="T6" fmla="*/ 2147483646 w 105"/>
                <a:gd name="T7" fmla="*/ 0 h 125"/>
                <a:gd name="T8" fmla="*/ 0 w 105"/>
                <a:gd name="T9" fmla="*/ 0 h 125"/>
                <a:gd name="T10" fmla="*/ 0 w 105"/>
                <a:gd name="T11" fmla="*/ 2147483646 h 125"/>
                <a:gd name="T12" fmla="*/ 2147483646 w 105"/>
                <a:gd name="T13" fmla="*/ 2147483646 h 125"/>
                <a:gd name="T14" fmla="*/ 2147483646 w 105"/>
                <a:gd name="T15" fmla="*/ 2147483646 h 125"/>
                <a:gd name="T16" fmla="*/ 2147483646 w 105"/>
                <a:gd name="T17" fmla="*/ 2147483646 h 125"/>
                <a:gd name="T18" fmla="*/ 2147483646 w 105"/>
                <a:gd name="T19" fmla="*/ 2147483646 h 125"/>
                <a:gd name="T20" fmla="*/ 2147483646 w 105"/>
                <a:gd name="T21" fmla="*/ 2147483646 h 125"/>
                <a:gd name="T22" fmla="*/ 2147483646 w 105"/>
                <a:gd name="T23" fmla="*/ 2147483646 h 125"/>
                <a:gd name="T24" fmla="*/ 2147483646 w 105"/>
                <a:gd name="T25" fmla="*/ 2147483646 h 125"/>
                <a:gd name="T26" fmla="*/ 2147483646 w 105"/>
                <a:gd name="T27" fmla="*/ 2147483646 h 125"/>
                <a:gd name="T28" fmla="*/ 2147483646 w 105"/>
                <a:gd name="T29" fmla="*/ 2147483646 h 125"/>
                <a:gd name="T30" fmla="*/ 2147483646 w 105"/>
                <a:gd name="T31" fmla="*/ 2147483646 h 125"/>
                <a:gd name="T32" fmla="*/ 2147483646 w 105"/>
                <a:gd name="T33" fmla="*/ 2147483646 h 125"/>
                <a:gd name="T34" fmla="*/ 2147483646 w 105"/>
                <a:gd name="T35" fmla="*/ 2147483646 h 125"/>
                <a:gd name="T36" fmla="*/ 2147483646 w 105"/>
                <a:gd name="T37" fmla="*/ 2147483646 h 125"/>
                <a:gd name="T38" fmla="*/ 2147483646 w 105"/>
                <a:gd name="T39" fmla="*/ 2147483646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5" name="Freeform 15"/>
            <p:cNvSpPr>
              <a:spLocks/>
            </p:cNvSpPr>
            <p:nvPr userDrawn="1"/>
          </p:nvSpPr>
          <p:spPr bwMode="auto">
            <a:xfrm>
              <a:off x="-658813" y="4830763"/>
              <a:ext cx="404813" cy="468313"/>
            </a:xfrm>
            <a:custGeom>
              <a:avLst/>
              <a:gdLst>
                <a:gd name="T0" fmla="*/ 2147483646 w 255"/>
                <a:gd name="T1" fmla="*/ 2147483646 h 295"/>
                <a:gd name="T2" fmla="*/ 2147483646 w 255"/>
                <a:gd name="T3" fmla="*/ 0 h 295"/>
                <a:gd name="T4" fmla="*/ 0 w 255"/>
                <a:gd name="T5" fmla="*/ 0 h 295"/>
                <a:gd name="T6" fmla="*/ 0 w 255"/>
                <a:gd name="T7" fmla="*/ 2147483646 h 295"/>
                <a:gd name="T8" fmla="*/ 2147483646 w 255"/>
                <a:gd name="T9" fmla="*/ 2147483646 h 295"/>
                <a:gd name="T10" fmla="*/ 2147483646 w 255"/>
                <a:gd name="T11" fmla="*/ 2147483646 h 295"/>
                <a:gd name="T12" fmla="*/ 2147483646 w 255"/>
                <a:gd name="T13" fmla="*/ 2147483646 h 295"/>
                <a:gd name="T14" fmla="*/ 2147483646 w 255"/>
                <a:gd name="T15" fmla="*/ 2147483646 h 295"/>
                <a:gd name="T16" fmla="*/ 2147483646 w 255"/>
                <a:gd name="T17" fmla="*/ 0 h 295"/>
                <a:gd name="T18" fmla="*/ 2147483646 w 255"/>
                <a:gd name="T19" fmla="*/ 0 h 295"/>
                <a:gd name="T20" fmla="*/ 2147483646 w 255"/>
                <a:gd name="T21" fmla="*/ 2147483646 h 295"/>
                <a:gd name="T22" fmla="*/ 2147483646 w 255"/>
                <a:gd name="T23" fmla="*/ 2147483646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6" name="Freeform 16"/>
            <p:cNvSpPr>
              <a:spLocks/>
            </p:cNvSpPr>
            <p:nvPr userDrawn="1"/>
          </p:nvSpPr>
          <p:spPr bwMode="auto">
            <a:xfrm>
              <a:off x="-171450" y="4830763"/>
              <a:ext cx="457200" cy="468313"/>
            </a:xfrm>
            <a:custGeom>
              <a:avLst/>
              <a:gdLst>
                <a:gd name="T0" fmla="*/ 2147483646 w 288"/>
                <a:gd name="T1" fmla="*/ 2147483646 h 295"/>
                <a:gd name="T2" fmla="*/ 2147483646 w 288"/>
                <a:gd name="T3" fmla="*/ 0 h 295"/>
                <a:gd name="T4" fmla="*/ 0 w 288"/>
                <a:gd name="T5" fmla="*/ 0 h 295"/>
                <a:gd name="T6" fmla="*/ 0 w 288"/>
                <a:gd name="T7" fmla="*/ 2147483646 h 295"/>
                <a:gd name="T8" fmla="*/ 2147483646 w 288"/>
                <a:gd name="T9" fmla="*/ 2147483646 h 295"/>
                <a:gd name="T10" fmla="*/ 2147483646 w 288"/>
                <a:gd name="T11" fmla="*/ 2147483646 h 295"/>
                <a:gd name="T12" fmla="*/ 2147483646 w 288"/>
                <a:gd name="T13" fmla="*/ 2147483646 h 295"/>
                <a:gd name="T14" fmla="*/ 2147483646 w 288"/>
                <a:gd name="T15" fmla="*/ 2147483646 h 295"/>
                <a:gd name="T16" fmla="*/ 2147483646 w 288"/>
                <a:gd name="T17" fmla="*/ 2147483646 h 295"/>
                <a:gd name="T18" fmla="*/ 2147483646 w 288"/>
                <a:gd name="T19" fmla="*/ 2147483646 h 295"/>
                <a:gd name="T20" fmla="*/ 2147483646 w 288"/>
                <a:gd name="T21" fmla="*/ 2147483646 h 295"/>
                <a:gd name="T22" fmla="*/ 2147483646 w 288"/>
                <a:gd name="T23" fmla="*/ 0 h 295"/>
                <a:gd name="T24" fmla="*/ 2147483646 w 288"/>
                <a:gd name="T25" fmla="*/ 0 h 295"/>
                <a:gd name="T26" fmla="*/ 2147483646 w 288"/>
                <a:gd name="T27" fmla="*/ 2147483646 h 295"/>
                <a:gd name="T28" fmla="*/ 2147483646 w 288"/>
                <a:gd name="T29" fmla="*/ 2147483646 h 2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7" name="Freeform 17"/>
            <p:cNvSpPr>
              <a:spLocks/>
            </p:cNvSpPr>
            <p:nvPr userDrawn="1"/>
          </p:nvSpPr>
          <p:spPr bwMode="auto">
            <a:xfrm>
              <a:off x="365125" y="4830763"/>
              <a:ext cx="347663" cy="468313"/>
            </a:xfrm>
            <a:custGeom>
              <a:avLst/>
              <a:gdLst>
                <a:gd name="T0" fmla="*/ 2147483646 w 219"/>
                <a:gd name="T1" fmla="*/ 2147483646 h 295"/>
                <a:gd name="T2" fmla="*/ 2147483646 w 219"/>
                <a:gd name="T3" fmla="*/ 2147483646 h 295"/>
                <a:gd name="T4" fmla="*/ 2147483646 w 219"/>
                <a:gd name="T5" fmla="*/ 2147483646 h 295"/>
                <a:gd name="T6" fmla="*/ 2147483646 w 219"/>
                <a:gd name="T7" fmla="*/ 2147483646 h 295"/>
                <a:gd name="T8" fmla="*/ 2147483646 w 219"/>
                <a:gd name="T9" fmla="*/ 2147483646 h 295"/>
                <a:gd name="T10" fmla="*/ 2147483646 w 219"/>
                <a:gd name="T11" fmla="*/ 2147483646 h 295"/>
                <a:gd name="T12" fmla="*/ 2147483646 w 219"/>
                <a:gd name="T13" fmla="*/ 0 h 295"/>
                <a:gd name="T14" fmla="*/ 0 w 219"/>
                <a:gd name="T15" fmla="*/ 0 h 295"/>
                <a:gd name="T16" fmla="*/ 0 w 219"/>
                <a:gd name="T17" fmla="*/ 2147483646 h 295"/>
                <a:gd name="T18" fmla="*/ 2147483646 w 219"/>
                <a:gd name="T19" fmla="*/ 2147483646 h 295"/>
                <a:gd name="T20" fmla="*/ 2147483646 w 219"/>
                <a:gd name="T21" fmla="*/ 2147483646 h 295"/>
                <a:gd name="T22" fmla="*/ 2147483646 w 219"/>
                <a:gd name="T23" fmla="*/ 2147483646 h 295"/>
                <a:gd name="T24" fmla="*/ 2147483646 w 219"/>
                <a:gd name="T25" fmla="*/ 2147483646 h 295"/>
                <a:gd name="T26" fmla="*/ 2147483646 w 219"/>
                <a:gd name="T27" fmla="*/ 2147483646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8" name="Freeform 18"/>
            <p:cNvSpPr>
              <a:spLocks/>
            </p:cNvSpPr>
            <p:nvPr userDrawn="1"/>
          </p:nvSpPr>
          <p:spPr bwMode="auto">
            <a:xfrm>
              <a:off x="795338" y="4830763"/>
              <a:ext cx="404813" cy="468313"/>
            </a:xfrm>
            <a:custGeom>
              <a:avLst/>
              <a:gdLst>
                <a:gd name="T0" fmla="*/ 2147483646 w 255"/>
                <a:gd name="T1" fmla="*/ 2147483646 h 295"/>
                <a:gd name="T2" fmla="*/ 2147483646 w 255"/>
                <a:gd name="T3" fmla="*/ 0 h 295"/>
                <a:gd name="T4" fmla="*/ 0 w 255"/>
                <a:gd name="T5" fmla="*/ 0 h 295"/>
                <a:gd name="T6" fmla="*/ 0 w 255"/>
                <a:gd name="T7" fmla="*/ 2147483646 h 295"/>
                <a:gd name="T8" fmla="*/ 2147483646 w 255"/>
                <a:gd name="T9" fmla="*/ 2147483646 h 295"/>
                <a:gd name="T10" fmla="*/ 2147483646 w 255"/>
                <a:gd name="T11" fmla="*/ 2147483646 h 295"/>
                <a:gd name="T12" fmla="*/ 2147483646 w 255"/>
                <a:gd name="T13" fmla="*/ 2147483646 h 295"/>
                <a:gd name="T14" fmla="*/ 2147483646 w 255"/>
                <a:gd name="T15" fmla="*/ 2147483646 h 295"/>
                <a:gd name="T16" fmla="*/ 2147483646 w 255"/>
                <a:gd name="T17" fmla="*/ 0 h 295"/>
                <a:gd name="T18" fmla="*/ 2147483646 w 255"/>
                <a:gd name="T19" fmla="*/ 0 h 295"/>
                <a:gd name="T20" fmla="*/ 2147483646 w 255"/>
                <a:gd name="T21" fmla="*/ 2147483646 h 295"/>
                <a:gd name="T22" fmla="*/ 2147483646 w 255"/>
                <a:gd name="T23" fmla="*/ 2147483646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9" name="Freeform 19"/>
            <p:cNvSpPr>
              <a:spLocks/>
            </p:cNvSpPr>
            <p:nvPr userDrawn="1"/>
          </p:nvSpPr>
          <p:spPr bwMode="auto">
            <a:xfrm>
              <a:off x="1263650" y="4830763"/>
              <a:ext cx="379413" cy="468313"/>
            </a:xfrm>
            <a:custGeom>
              <a:avLst/>
              <a:gdLst>
                <a:gd name="T0" fmla="*/ 0 w 239"/>
                <a:gd name="T1" fmla="*/ 2147483646 h 295"/>
                <a:gd name="T2" fmla="*/ 2147483646 w 239"/>
                <a:gd name="T3" fmla="*/ 2147483646 h 295"/>
                <a:gd name="T4" fmla="*/ 2147483646 w 239"/>
                <a:gd name="T5" fmla="*/ 2147483646 h 295"/>
                <a:gd name="T6" fmla="*/ 2147483646 w 239"/>
                <a:gd name="T7" fmla="*/ 2147483646 h 295"/>
                <a:gd name="T8" fmla="*/ 2147483646 w 239"/>
                <a:gd name="T9" fmla="*/ 2147483646 h 295"/>
                <a:gd name="T10" fmla="*/ 2147483646 w 239"/>
                <a:gd name="T11" fmla="*/ 2147483646 h 295"/>
                <a:gd name="T12" fmla="*/ 2147483646 w 239"/>
                <a:gd name="T13" fmla="*/ 0 h 295"/>
                <a:gd name="T14" fmla="*/ 0 w 239"/>
                <a:gd name="T15" fmla="*/ 0 h 295"/>
                <a:gd name="T16" fmla="*/ 0 w 239"/>
                <a:gd name="T17" fmla="*/ 2147483646 h 295"/>
                <a:gd name="T18" fmla="*/ 0 w 239"/>
                <a:gd name="T19" fmla="*/ 2147483646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0" name="Freeform 20"/>
            <p:cNvSpPr>
              <a:spLocks/>
            </p:cNvSpPr>
            <p:nvPr userDrawn="1"/>
          </p:nvSpPr>
          <p:spPr bwMode="auto">
            <a:xfrm>
              <a:off x="-1390650" y="3067050"/>
              <a:ext cx="1211263" cy="1571625"/>
            </a:xfrm>
            <a:custGeom>
              <a:avLst/>
              <a:gdLst>
                <a:gd name="T0" fmla="*/ 2147483646 w 323"/>
                <a:gd name="T1" fmla="*/ 2147483646 h 419"/>
                <a:gd name="T2" fmla="*/ 2147483646 w 323"/>
                <a:gd name="T3" fmla="*/ 2147483646 h 419"/>
                <a:gd name="T4" fmla="*/ 2147483646 w 323"/>
                <a:gd name="T5" fmla="*/ 2147483646 h 419"/>
                <a:gd name="T6" fmla="*/ 2147483646 w 323"/>
                <a:gd name="T7" fmla="*/ 2147483646 h 419"/>
                <a:gd name="T8" fmla="*/ 2147483646 w 323"/>
                <a:gd name="T9" fmla="*/ 2147483646 h 419"/>
                <a:gd name="T10" fmla="*/ 2147483646 w 323"/>
                <a:gd name="T11" fmla="*/ 2147483646 h 419"/>
                <a:gd name="T12" fmla="*/ 2147483646 w 323"/>
                <a:gd name="T13" fmla="*/ 0 h 419"/>
                <a:gd name="T14" fmla="*/ 2147483646 w 323"/>
                <a:gd name="T15" fmla="*/ 2147483646 h 419"/>
                <a:gd name="T16" fmla="*/ 2147483646 w 323"/>
                <a:gd name="T17" fmla="*/ 2147483646 h 419"/>
                <a:gd name="T18" fmla="*/ 2147483646 w 323"/>
                <a:gd name="T19" fmla="*/ 2147483646 h 419"/>
                <a:gd name="T20" fmla="*/ 2147483646 w 323"/>
                <a:gd name="T21" fmla="*/ 2147483646 h 419"/>
                <a:gd name="T22" fmla="*/ 2147483646 w 323"/>
                <a:gd name="T23" fmla="*/ 2147483646 h 419"/>
                <a:gd name="T24" fmla="*/ 2147483646 w 323"/>
                <a:gd name="T25" fmla="*/ 2147483646 h 419"/>
                <a:gd name="T26" fmla="*/ 2147483646 w 323"/>
                <a:gd name="T27" fmla="*/ 2147483646 h 419"/>
                <a:gd name="T28" fmla="*/ 0 w 323"/>
                <a:gd name="T29" fmla="*/ 2147483646 h 419"/>
                <a:gd name="T30" fmla="*/ 2147483646 w 323"/>
                <a:gd name="T31" fmla="*/ 2147483646 h 419"/>
                <a:gd name="T32" fmla="*/ 2147483646 w 323"/>
                <a:gd name="T33" fmla="*/ 2147483646 h 419"/>
                <a:gd name="T34" fmla="*/ 2147483646 w 323"/>
                <a:gd name="T35" fmla="*/ 2147483646 h 419"/>
                <a:gd name="T36" fmla="*/ 2147483646 w 323"/>
                <a:gd name="T37" fmla="*/ 2147483646 h 4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1" name="Freeform 21"/>
            <p:cNvSpPr>
              <a:spLocks/>
            </p:cNvSpPr>
            <p:nvPr userDrawn="1"/>
          </p:nvSpPr>
          <p:spPr bwMode="auto">
            <a:xfrm>
              <a:off x="-2276475" y="239713"/>
              <a:ext cx="965200" cy="2339975"/>
            </a:xfrm>
            <a:custGeom>
              <a:avLst/>
              <a:gdLst>
                <a:gd name="T0" fmla="*/ 2147483646 w 257"/>
                <a:gd name="T1" fmla="*/ 2147483646 h 624"/>
                <a:gd name="T2" fmla="*/ 2147483646 w 257"/>
                <a:gd name="T3" fmla="*/ 2147483646 h 624"/>
                <a:gd name="T4" fmla="*/ 2147483646 w 257"/>
                <a:gd name="T5" fmla="*/ 2147483646 h 624"/>
                <a:gd name="T6" fmla="*/ 2147483646 w 257"/>
                <a:gd name="T7" fmla="*/ 2147483646 h 624"/>
                <a:gd name="T8" fmla="*/ 2147483646 w 257"/>
                <a:gd name="T9" fmla="*/ 2147483646 h 624"/>
                <a:gd name="T10" fmla="*/ 2147483646 w 257"/>
                <a:gd name="T11" fmla="*/ 2147483646 h 624"/>
                <a:gd name="T12" fmla="*/ 2147483646 w 257"/>
                <a:gd name="T13" fmla="*/ 2147483646 h 624"/>
                <a:gd name="T14" fmla="*/ 2147483646 w 257"/>
                <a:gd name="T15" fmla="*/ 2147483646 h 624"/>
                <a:gd name="T16" fmla="*/ 2147483646 w 257"/>
                <a:gd name="T17" fmla="*/ 2147483646 h 624"/>
                <a:gd name="T18" fmla="*/ 2147483646 w 257"/>
                <a:gd name="T19" fmla="*/ 2147483646 h 624"/>
                <a:gd name="T20" fmla="*/ 2147483646 w 257"/>
                <a:gd name="T21" fmla="*/ 0 h 624"/>
                <a:gd name="T22" fmla="*/ 2147483646 w 257"/>
                <a:gd name="T23" fmla="*/ 2147483646 h 624"/>
                <a:gd name="T24" fmla="*/ 2147483646 w 257"/>
                <a:gd name="T25" fmla="*/ 2147483646 h 624"/>
                <a:gd name="T26" fmla="*/ 0 w 257"/>
                <a:gd name="T27" fmla="*/ 2147483646 h 624"/>
                <a:gd name="T28" fmla="*/ 2147483646 w 257"/>
                <a:gd name="T29" fmla="*/ 2147483646 h 624"/>
                <a:gd name="T30" fmla="*/ 2147483646 w 257"/>
                <a:gd name="T31" fmla="*/ 2147483646 h 6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2" name="Freeform 22"/>
            <p:cNvSpPr>
              <a:spLocks/>
            </p:cNvSpPr>
            <p:nvPr userDrawn="1"/>
          </p:nvSpPr>
          <p:spPr bwMode="auto">
            <a:xfrm>
              <a:off x="-704850" y="663575"/>
              <a:ext cx="998538" cy="1968500"/>
            </a:xfrm>
            <a:custGeom>
              <a:avLst/>
              <a:gdLst>
                <a:gd name="T0" fmla="*/ 2147483646 w 266"/>
                <a:gd name="T1" fmla="*/ 2147483646 h 525"/>
                <a:gd name="T2" fmla="*/ 2147483646 w 266"/>
                <a:gd name="T3" fmla="*/ 2147483646 h 525"/>
                <a:gd name="T4" fmla="*/ 2147483646 w 266"/>
                <a:gd name="T5" fmla="*/ 2147483646 h 525"/>
                <a:gd name="T6" fmla="*/ 2147483646 w 266"/>
                <a:gd name="T7" fmla="*/ 2147483646 h 525"/>
                <a:gd name="T8" fmla="*/ 2147483646 w 266"/>
                <a:gd name="T9" fmla="*/ 2147483646 h 525"/>
                <a:gd name="T10" fmla="*/ 2147483646 w 266"/>
                <a:gd name="T11" fmla="*/ 2147483646 h 525"/>
                <a:gd name="T12" fmla="*/ 2147483646 w 266"/>
                <a:gd name="T13" fmla="*/ 2147483646 h 525"/>
                <a:gd name="T14" fmla="*/ 2147483646 w 266"/>
                <a:gd name="T15" fmla="*/ 0 h 525"/>
                <a:gd name="T16" fmla="*/ 2147483646 w 266"/>
                <a:gd name="T17" fmla="*/ 2147483646 h 525"/>
                <a:gd name="T18" fmla="*/ 2147483646 w 266"/>
                <a:gd name="T19" fmla="*/ 2147483646 h 525"/>
                <a:gd name="T20" fmla="*/ 2147483646 w 266"/>
                <a:gd name="T21" fmla="*/ 2147483646 h 525"/>
                <a:gd name="T22" fmla="*/ 2147483646 w 266"/>
                <a:gd name="T23" fmla="*/ 2147483646 h 525"/>
                <a:gd name="T24" fmla="*/ 2147483646 w 266"/>
                <a:gd name="T25" fmla="*/ 2147483646 h 525"/>
                <a:gd name="T26" fmla="*/ 0 w 266"/>
                <a:gd name="T27" fmla="*/ 2147483646 h 525"/>
                <a:gd name="T28" fmla="*/ 2147483646 w 266"/>
                <a:gd name="T29" fmla="*/ 2147483646 h 525"/>
                <a:gd name="T30" fmla="*/ 2147483646 w 266"/>
                <a:gd name="T31" fmla="*/ 2147483646 h 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3" name="Freeform 23"/>
            <p:cNvSpPr>
              <a:spLocks/>
            </p:cNvSpPr>
            <p:nvPr userDrawn="1"/>
          </p:nvSpPr>
          <p:spPr bwMode="auto">
            <a:xfrm>
              <a:off x="-1597025" y="663575"/>
              <a:ext cx="900113" cy="1968500"/>
            </a:xfrm>
            <a:custGeom>
              <a:avLst/>
              <a:gdLst>
                <a:gd name="T0" fmla="*/ 2147483646 w 240"/>
                <a:gd name="T1" fmla="*/ 2147483646 h 525"/>
                <a:gd name="T2" fmla="*/ 2147483646 w 240"/>
                <a:gd name="T3" fmla="*/ 2147483646 h 525"/>
                <a:gd name="T4" fmla="*/ 2147483646 w 240"/>
                <a:gd name="T5" fmla="*/ 2147483646 h 525"/>
                <a:gd name="T6" fmla="*/ 2147483646 w 240"/>
                <a:gd name="T7" fmla="*/ 2147483646 h 525"/>
                <a:gd name="T8" fmla="*/ 2147483646 w 240"/>
                <a:gd name="T9" fmla="*/ 0 h 525"/>
                <a:gd name="T10" fmla="*/ 2147483646 w 240"/>
                <a:gd name="T11" fmla="*/ 2147483646 h 525"/>
                <a:gd name="T12" fmla="*/ 2147483646 w 240"/>
                <a:gd name="T13" fmla="*/ 2147483646 h 525"/>
                <a:gd name="T14" fmla="*/ 2147483646 w 240"/>
                <a:gd name="T15" fmla="*/ 2147483646 h 525"/>
                <a:gd name="T16" fmla="*/ 0 w 240"/>
                <a:gd name="T17" fmla="*/ 2147483646 h 525"/>
                <a:gd name="T18" fmla="*/ 2147483646 w 240"/>
                <a:gd name="T19" fmla="*/ 2147483646 h 525"/>
                <a:gd name="T20" fmla="*/ 2147483646 w 240"/>
                <a:gd name="T21" fmla="*/ 2147483646 h 525"/>
                <a:gd name="T22" fmla="*/ 2147483646 w 240"/>
                <a:gd name="T23" fmla="*/ 2147483646 h 525"/>
                <a:gd name="T24" fmla="*/ 2147483646 w 240"/>
                <a:gd name="T25" fmla="*/ 2147483646 h 525"/>
                <a:gd name="T26" fmla="*/ 2147483646 w 240"/>
                <a:gd name="T27" fmla="*/ 2147483646 h 525"/>
                <a:gd name="T28" fmla="*/ 2147483646 w 240"/>
                <a:gd name="T29" fmla="*/ 2147483646 h 525"/>
                <a:gd name="T30" fmla="*/ 2147483646 w 240"/>
                <a:gd name="T31" fmla="*/ 2147483646 h 525"/>
                <a:gd name="T32" fmla="*/ 2147483646 w 240"/>
                <a:gd name="T33" fmla="*/ 2147483646 h 525"/>
                <a:gd name="T34" fmla="*/ 2147483646 w 240"/>
                <a:gd name="T35" fmla="*/ 2147483646 h 5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4" name="Freeform 24"/>
            <p:cNvSpPr>
              <a:spLocks/>
            </p:cNvSpPr>
            <p:nvPr userDrawn="1"/>
          </p:nvSpPr>
          <p:spPr bwMode="auto">
            <a:xfrm>
              <a:off x="-1143000" y="-179387"/>
              <a:ext cx="982663" cy="1682750"/>
            </a:xfrm>
            <a:custGeom>
              <a:avLst/>
              <a:gdLst>
                <a:gd name="T0" fmla="*/ 2147483646 w 262"/>
                <a:gd name="T1" fmla="*/ 2147483646 h 449"/>
                <a:gd name="T2" fmla="*/ 2147483646 w 262"/>
                <a:gd name="T3" fmla="*/ 2147483646 h 449"/>
                <a:gd name="T4" fmla="*/ 2147483646 w 262"/>
                <a:gd name="T5" fmla="*/ 2147483646 h 449"/>
                <a:gd name="T6" fmla="*/ 2147483646 w 262"/>
                <a:gd name="T7" fmla="*/ 2147483646 h 449"/>
                <a:gd name="T8" fmla="*/ 2147483646 w 262"/>
                <a:gd name="T9" fmla="*/ 0 h 449"/>
                <a:gd name="T10" fmla="*/ 2147483646 w 262"/>
                <a:gd name="T11" fmla="*/ 2147483646 h 449"/>
                <a:gd name="T12" fmla="*/ 2147483646 w 262"/>
                <a:gd name="T13" fmla="*/ 2147483646 h 449"/>
                <a:gd name="T14" fmla="*/ 2147483646 w 262"/>
                <a:gd name="T15" fmla="*/ 2147483646 h 449"/>
                <a:gd name="T16" fmla="*/ 2147483646 w 262"/>
                <a:gd name="T17" fmla="*/ 2147483646 h 449"/>
                <a:gd name="T18" fmla="*/ 0 w 262"/>
                <a:gd name="T19" fmla="*/ 2147483646 h 449"/>
                <a:gd name="T20" fmla="*/ 2147483646 w 262"/>
                <a:gd name="T21" fmla="*/ 2147483646 h 4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5" name="Freeform 25"/>
            <p:cNvSpPr>
              <a:spLocks/>
            </p:cNvSpPr>
            <p:nvPr userDrawn="1"/>
          </p:nvSpPr>
          <p:spPr bwMode="auto">
            <a:xfrm>
              <a:off x="15875" y="239713"/>
              <a:ext cx="952500" cy="2339975"/>
            </a:xfrm>
            <a:custGeom>
              <a:avLst/>
              <a:gdLst>
                <a:gd name="T0" fmla="*/ 2147483646 w 254"/>
                <a:gd name="T1" fmla="*/ 2147483646 h 624"/>
                <a:gd name="T2" fmla="*/ 2147483646 w 254"/>
                <a:gd name="T3" fmla="*/ 2147483646 h 624"/>
                <a:gd name="T4" fmla="*/ 2147483646 w 254"/>
                <a:gd name="T5" fmla="*/ 2147483646 h 624"/>
                <a:gd name="T6" fmla="*/ 2147483646 w 254"/>
                <a:gd name="T7" fmla="*/ 2147483646 h 624"/>
                <a:gd name="T8" fmla="*/ 2147483646 w 254"/>
                <a:gd name="T9" fmla="*/ 2147483646 h 624"/>
                <a:gd name="T10" fmla="*/ 0 w 254"/>
                <a:gd name="T11" fmla="*/ 2147483646 h 624"/>
                <a:gd name="T12" fmla="*/ 2147483646 w 254"/>
                <a:gd name="T13" fmla="*/ 2147483646 h 624"/>
                <a:gd name="T14" fmla="*/ 2147483646 w 254"/>
                <a:gd name="T15" fmla="*/ 2147483646 h 624"/>
                <a:gd name="T16" fmla="*/ 2147483646 w 254"/>
                <a:gd name="T17" fmla="*/ 2147483646 h 624"/>
                <a:gd name="T18" fmla="*/ 2147483646 w 254"/>
                <a:gd name="T19" fmla="*/ 2147483646 h 624"/>
                <a:gd name="T20" fmla="*/ 2147483646 w 254"/>
                <a:gd name="T21" fmla="*/ 0 h 624"/>
                <a:gd name="T22" fmla="*/ 2147483646 w 254"/>
                <a:gd name="T23" fmla="*/ 2147483646 h 624"/>
                <a:gd name="T24" fmla="*/ 2147483646 w 254"/>
                <a:gd name="T25" fmla="*/ 2147483646 h 624"/>
                <a:gd name="T26" fmla="*/ 2147483646 w 254"/>
                <a:gd name="T27" fmla="*/ 2147483646 h 624"/>
                <a:gd name="T28" fmla="*/ 2147483646 w 254"/>
                <a:gd name="T29" fmla="*/ 2147483646 h 624"/>
                <a:gd name="T30" fmla="*/ 2147483646 w 254"/>
                <a:gd name="T31" fmla="*/ 2147483646 h 624"/>
                <a:gd name="T32" fmla="*/ 2147483646 w 254"/>
                <a:gd name="T33" fmla="*/ 2147483646 h 624"/>
                <a:gd name="T34" fmla="*/ 2147483646 w 254"/>
                <a:gd name="T35" fmla="*/ 2147483646 h 624"/>
                <a:gd name="T36" fmla="*/ 2147483646 w 254"/>
                <a:gd name="T37" fmla="*/ 2147483646 h 6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6" name="Freeform 26"/>
            <p:cNvSpPr>
              <a:spLocks/>
            </p:cNvSpPr>
            <p:nvPr userDrawn="1"/>
          </p:nvSpPr>
          <p:spPr bwMode="auto">
            <a:xfrm>
              <a:off x="-284163" y="-63500"/>
              <a:ext cx="581025" cy="738188"/>
            </a:xfrm>
            <a:custGeom>
              <a:avLst/>
              <a:gdLst>
                <a:gd name="T0" fmla="*/ 2147483646 w 155"/>
                <a:gd name="T1" fmla="*/ 2147483646 h 197"/>
                <a:gd name="T2" fmla="*/ 2147483646 w 155"/>
                <a:gd name="T3" fmla="*/ 2147483646 h 197"/>
                <a:gd name="T4" fmla="*/ 2147483646 w 155"/>
                <a:gd name="T5" fmla="*/ 2147483646 h 197"/>
                <a:gd name="T6" fmla="*/ 2147483646 w 155"/>
                <a:gd name="T7" fmla="*/ 0 h 197"/>
                <a:gd name="T8" fmla="*/ 2147483646 w 155"/>
                <a:gd name="T9" fmla="*/ 0 h 197"/>
                <a:gd name="T10" fmla="*/ 2147483646 w 155"/>
                <a:gd name="T11" fmla="*/ 0 h 197"/>
                <a:gd name="T12" fmla="*/ 2147483646 w 155"/>
                <a:gd name="T13" fmla="*/ 0 h 197"/>
                <a:gd name="T14" fmla="*/ 2147483646 w 155"/>
                <a:gd name="T15" fmla="*/ 2147483646 h 197"/>
                <a:gd name="T16" fmla="*/ 2147483646 w 155"/>
                <a:gd name="T17" fmla="*/ 2147483646 h 197"/>
                <a:gd name="T18" fmla="*/ 2147483646 w 155"/>
                <a:gd name="T19" fmla="*/ 2147483646 h 197"/>
                <a:gd name="T20" fmla="*/ 2147483646 w 155"/>
                <a:gd name="T21" fmla="*/ 2147483646 h 197"/>
                <a:gd name="T22" fmla="*/ 0 w 155"/>
                <a:gd name="T23" fmla="*/ 2147483646 h 197"/>
                <a:gd name="T24" fmla="*/ 2147483646 w 155"/>
                <a:gd name="T25" fmla="*/ 2147483646 h 197"/>
                <a:gd name="T26" fmla="*/ 2147483646 w 155"/>
                <a:gd name="T27" fmla="*/ 2147483646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7" name="Freeform 27"/>
            <p:cNvSpPr>
              <a:spLocks/>
            </p:cNvSpPr>
            <p:nvPr userDrawn="1"/>
          </p:nvSpPr>
          <p:spPr bwMode="auto">
            <a:xfrm>
              <a:off x="-1600200" y="-63500"/>
              <a:ext cx="581025" cy="738188"/>
            </a:xfrm>
            <a:custGeom>
              <a:avLst/>
              <a:gdLst>
                <a:gd name="T0" fmla="*/ 2147483646 w 155"/>
                <a:gd name="T1" fmla="*/ 2147483646 h 197"/>
                <a:gd name="T2" fmla="*/ 2147483646 w 155"/>
                <a:gd name="T3" fmla="*/ 2147483646 h 197"/>
                <a:gd name="T4" fmla="*/ 2147483646 w 155"/>
                <a:gd name="T5" fmla="*/ 2147483646 h 197"/>
                <a:gd name="T6" fmla="*/ 2147483646 w 155"/>
                <a:gd name="T7" fmla="*/ 2147483646 h 197"/>
                <a:gd name="T8" fmla="*/ 2147483646 w 155"/>
                <a:gd name="T9" fmla="*/ 2147483646 h 197"/>
                <a:gd name="T10" fmla="*/ 2147483646 w 155"/>
                <a:gd name="T11" fmla="*/ 0 h 197"/>
                <a:gd name="T12" fmla="*/ 2147483646 w 155"/>
                <a:gd name="T13" fmla="*/ 0 h 197"/>
                <a:gd name="T14" fmla="*/ 2147483646 w 155"/>
                <a:gd name="T15" fmla="*/ 0 h 197"/>
                <a:gd name="T16" fmla="*/ 2147483646 w 155"/>
                <a:gd name="T17" fmla="*/ 0 h 197"/>
                <a:gd name="T18" fmla="*/ 2147483646 w 155"/>
                <a:gd name="T19" fmla="*/ 2147483646 h 197"/>
                <a:gd name="T20" fmla="*/ 2147483646 w 155"/>
                <a:gd name="T21" fmla="*/ 2147483646 h 197"/>
                <a:gd name="T22" fmla="*/ 0 w 155"/>
                <a:gd name="T23" fmla="*/ 2147483646 h 197"/>
                <a:gd name="T24" fmla="*/ 2147483646 w 155"/>
                <a:gd name="T25" fmla="*/ 2147483646 h 197"/>
                <a:gd name="T26" fmla="*/ 2147483646 w 155"/>
                <a:gd name="T27" fmla="*/ 2147483646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8" name="Freeform 28"/>
            <p:cNvSpPr>
              <a:spLocks/>
            </p:cNvSpPr>
            <p:nvPr userDrawn="1"/>
          </p:nvSpPr>
          <p:spPr bwMode="auto">
            <a:xfrm>
              <a:off x="-2973388" y="914400"/>
              <a:ext cx="633413" cy="657225"/>
            </a:xfrm>
            <a:custGeom>
              <a:avLst/>
              <a:gdLst>
                <a:gd name="T0" fmla="*/ 2147483646 w 169"/>
                <a:gd name="T1" fmla="*/ 2147483646 h 175"/>
                <a:gd name="T2" fmla="*/ 2147483646 w 169"/>
                <a:gd name="T3" fmla="*/ 2147483646 h 175"/>
                <a:gd name="T4" fmla="*/ 2147483646 w 169"/>
                <a:gd name="T5" fmla="*/ 0 h 175"/>
                <a:gd name="T6" fmla="*/ 2147483646 w 169"/>
                <a:gd name="T7" fmla="*/ 0 h 175"/>
                <a:gd name="T8" fmla="*/ 2147483646 w 169"/>
                <a:gd name="T9" fmla="*/ 0 h 175"/>
                <a:gd name="T10" fmla="*/ 2147483646 w 169"/>
                <a:gd name="T11" fmla="*/ 2147483646 h 175"/>
                <a:gd name="T12" fmla="*/ 0 w 169"/>
                <a:gd name="T13" fmla="*/ 2147483646 h 175"/>
                <a:gd name="T14" fmla="*/ 2147483646 w 169"/>
                <a:gd name="T15" fmla="*/ 2147483646 h 175"/>
                <a:gd name="T16" fmla="*/ 2147483646 w 169"/>
                <a:gd name="T17" fmla="*/ 214748364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9" name="Freeform 29"/>
            <p:cNvSpPr>
              <a:spLocks/>
            </p:cNvSpPr>
            <p:nvPr userDrawn="1"/>
          </p:nvSpPr>
          <p:spPr bwMode="auto">
            <a:xfrm>
              <a:off x="1035050" y="914400"/>
              <a:ext cx="635000" cy="657225"/>
            </a:xfrm>
            <a:custGeom>
              <a:avLst/>
              <a:gdLst>
                <a:gd name="T0" fmla="*/ 2147483646 w 169"/>
                <a:gd name="T1" fmla="*/ 2147483646 h 175"/>
                <a:gd name="T2" fmla="*/ 2147483646 w 169"/>
                <a:gd name="T3" fmla="*/ 2147483646 h 175"/>
                <a:gd name="T4" fmla="*/ 2147483646 w 169"/>
                <a:gd name="T5" fmla="*/ 0 h 175"/>
                <a:gd name="T6" fmla="*/ 2147483646 w 169"/>
                <a:gd name="T7" fmla="*/ 0 h 175"/>
                <a:gd name="T8" fmla="*/ 2147483646 w 169"/>
                <a:gd name="T9" fmla="*/ 0 h 175"/>
                <a:gd name="T10" fmla="*/ 2147483646 w 169"/>
                <a:gd name="T11" fmla="*/ 2147483646 h 175"/>
                <a:gd name="T12" fmla="*/ 0 w 169"/>
                <a:gd name="T13" fmla="*/ 2147483646 h 175"/>
                <a:gd name="T14" fmla="*/ 2147483646 w 169"/>
                <a:gd name="T15" fmla="*/ 2147483646 h 175"/>
                <a:gd name="T16" fmla="*/ 2147483646 w 169"/>
                <a:gd name="T17" fmla="*/ 214748364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0" name="Freeform 30"/>
            <p:cNvSpPr>
              <a:spLocks/>
            </p:cNvSpPr>
            <p:nvPr userDrawn="1"/>
          </p:nvSpPr>
          <p:spPr bwMode="auto">
            <a:xfrm>
              <a:off x="401638" y="1522413"/>
              <a:ext cx="1485900" cy="1046163"/>
            </a:xfrm>
            <a:custGeom>
              <a:avLst/>
              <a:gdLst>
                <a:gd name="T0" fmla="*/ 2147483646 w 396"/>
                <a:gd name="T1" fmla="*/ 2147483646 h 279"/>
                <a:gd name="T2" fmla="*/ 2147483646 w 396"/>
                <a:gd name="T3" fmla="*/ 2147483646 h 279"/>
                <a:gd name="T4" fmla="*/ 2147483646 w 396"/>
                <a:gd name="T5" fmla="*/ 2147483646 h 279"/>
                <a:gd name="T6" fmla="*/ 2147483646 w 396"/>
                <a:gd name="T7" fmla="*/ 2147483646 h 279"/>
                <a:gd name="T8" fmla="*/ 2147483646 w 396"/>
                <a:gd name="T9" fmla="*/ 2147483646 h 279"/>
                <a:gd name="T10" fmla="*/ 2147483646 w 396"/>
                <a:gd name="T11" fmla="*/ 2147483646 h 279"/>
                <a:gd name="T12" fmla="*/ 2147483646 w 396"/>
                <a:gd name="T13" fmla="*/ 2147483646 h 279"/>
                <a:gd name="T14" fmla="*/ 2147483646 w 396"/>
                <a:gd name="T15" fmla="*/ 0 h 279"/>
                <a:gd name="T16" fmla="*/ 2147483646 w 396"/>
                <a:gd name="T17" fmla="*/ 2147483646 h 279"/>
                <a:gd name="T18" fmla="*/ 0 w 396"/>
                <a:gd name="T19" fmla="*/ 2147483646 h 279"/>
                <a:gd name="T20" fmla="*/ 2147483646 w 396"/>
                <a:gd name="T21" fmla="*/ 2147483646 h 279"/>
                <a:gd name="T22" fmla="*/ 2147483646 w 396"/>
                <a:gd name="T23" fmla="*/ 2147483646 h 279"/>
                <a:gd name="T24" fmla="*/ 2147483646 w 396"/>
                <a:gd name="T25" fmla="*/ 2147483646 h 279"/>
                <a:gd name="T26" fmla="*/ 2147483646 w 396"/>
                <a:gd name="T27" fmla="*/ 2147483646 h 2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1" name="Freeform 31"/>
            <p:cNvSpPr>
              <a:spLocks/>
            </p:cNvSpPr>
            <p:nvPr userDrawn="1"/>
          </p:nvSpPr>
          <p:spPr bwMode="auto">
            <a:xfrm>
              <a:off x="-3190875" y="1522413"/>
              <a:ext cx="1485900" cy="1046163"/>
            </a:xfrm>
            <a:custGeom>
              <a:avLst/>
              <a:gdLst>
                <a:gd name="T0" fmla="*/ 2147483646 w 396"/>
                <a:gd name="T1" fmla="*/ 2147483646 h 279"/>
                <a:gd name="T2" fmla="*/ 2147483646 w 396"/>
                <a:gd name="T3" fmla="*/ 2147483646 h 279"/>
                <a:gd name="T4" fmla="*/ 2147483646 w 396"/>
                <a:gd name="T5" fmla="*/ 0 h 279"/>
                <a:gd name="T6" fmla="*/ 2147483646 w 396"/>
                <a:gd name="T7" fmla="*/ 2147483646 h 279"/>
                <a:gd name="T8" fmla="*/ 2147483646 w 396"/>
                <a:gd name="T9" fmla="*/ 2147483646 h 279"/>
                <a:gd name="T10" fmla="*/ 0 w 396"/>
                <a:gd name="T11" fmla="*/ 2147483646 h 279"/>
                <a:gd name="T12" fmla="*/ 2147483646 w 396"/>
                <a:gd name="T13" fmla="*/ 2147483646 h 279"/>
                <a:gd name="T14" fmla="*/ 2147483646 w 396"/>
                <a:gd name="T15" fmla="*/ 2147483646 h 279"/>
                <a:gd name="T16" fmla="*/ 2147483646 w 396"/>
                <a:gd name="T17" fmla="*/ 2147483646 h 279"/>
                <a:gd name="T18" fmla="*/ 2147483646 w 396"/>
                <a:gd name="T19" fmla="*/ 2147483646 h 279"/>
                <a:gd name="T20" fmla="*/ 2147483646 w 396"/>
                <a:gd name="T21" fmla="*/ 2147483646 h 279"/>
                <a:gd name="T22" fmla="*/ 2147483646 w 396"/>
                <a:gd name="T23" fmla="*/ 2147483646 h 279"/>
                <a:gd name="T24" fmla="*/ 2147483646 w 396"/>
                <a:gd name="T25" fmla="*/ 2147483646 h 2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2" name="Freeform 32"/>
            <p:cNvSpPr>
              <a:spLocks/>
            </p:cNvSpPr>
            <p:nvPr userDrawn="1"/>
          </p:nvSpPr>
          <p:spPr bwMode="auto">
            <a:xfrm>
              <a:off x="-523875" y="2651125"/>
              <a:ext cx="1500188" cy="239713"/>
            </a:xfrm>
            <a:custGeom>
              <a:avLst/>
              <a:gdLst>
                <a:gd name="T0" fmla="*/ 2147483646 w 400"/>
                <a:gd name="T1" fmla="*/ 2147483646 h 64"/>
                <a:gd name="T2" fmla="*/ 2147483646 w 400"/>
                <a:gd name="T3" fmla="*/ 2147483646 h 64"/>
                <a:gd name="T4" fmla="*/ 2147483646 w 400"/>
                <a:gd name="T5" fmla="*/ 2147483646 h 64"/>
                <a:gd name="T6" fmla="*/ 2147483646 w 400"/>
                <a:gd name="T7" fmla="*/ 2147483646 h 64"/>
                <a:gd name="T8" fmla="*/ 2147483646 w 400"/>
                <a:gd name="T9" fmla="*/ 2147483646 h 64"/>
                <a:gd name="T10" fmla="*/ 2147483646 w 400"/>
                <a:gd name="T11" fmla="*/ 2147483646 h 64"/>
                <a:gd name="T12" fmla="*/ 2147483646 w 400"/>
                <a:gd name="T13" fmla="*/ 0 h 64"/>
                <a:gd name="T14" fmla="*/ 2147483646 w 400"/>
                <a:gd name="T15" fmla="*/ 2147483646 h 64"/>
                <a:gd name="T16" fmla="*/ 2147483646 w 400"/>
                <a:gd name="T17" fmla="*/ 2147483646 h 64"/>
                <a:gd name="T18" fmla="*/ 2147483646 w 400"/>
                <a:gd name="T19" fmla="*/ 2147483646 h 64"/>
                <a:gd name="T20" fmla="*/ 2147483646 w 400"/>
                <a:gd name="T21" fmla="*/ 2147483646 h 64"/>
                <a:gd name="T22" fmla="*/ 2147483646 w 400"/>
                <a:gd name="T23" fmla="*/ 2147483646 h 64"/>
                <a:gd name="T24" fmla="*/ 2147483646 w 400"/>
                <a:gd name="T25" fmla="*/ 2147483646 h 64"/>
                <a:gd name="T26" fmla="*/ 2147483646 w 400"/>
                <a:gd name="T27" fmla="*/ 2147483646 h 64"/>
                <a:gd name="T28" fmla="*/ 0 w 400"/>
                <a:gd name="T29" fmla="*/ 2147483646 h 64"/>
                <a:gd name="T30" fmla="*/ 2147483646 w 400"/>
                <a:gd name="T31" fmla="*/ 2147483646 h 64"/>
                <a:gd name="T32" fmla="*/ 2147483646 w 400"/>
                <a:gd name="T33" fmla="*/ 2147483646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 name="Freeform 33"/>
            <p:cNvSpPr>
              <a:spLocks/>
            </p:cNvSpPr>
            <p:nvPr userDrawn="1"/>
          </p:nvSpPr>
          <p:spPr bwMode="auto">
            <a:xfrm>
              <a:off x="-2279650" y="2651125"/>
              <a:ext cx="1500188" cy="239713"/>
            </a:xfrm>
            <a:custGeom>
              <a:avLst/>
              <a:gdLst>
                <a:gd name="T0" fmla="*/ 2147483646 w 400"/>
                <a:gd name="T1" fmla="*/ 2147483646 h 64"/>
                <a:gd name="T2" fmla="*/ 2147483646 w 400"/>
                <a:gd name="T3" fmla="*/ 2147483646 h 64"/>
                <a:gd name="T4" fmla="*/ 2147483646 w 400"/>
                <a:gd name="T5" fmla="*/ 2147483646 h 64"/>
                <a:gd name="T6" fmla="*/ 2147483646 w 400"/>
                <a:gd name="T7" fmla="*/ 2147483646 h 64"/>
                <a:gd name="T8" fmla="*/ 2147483646 w 400"/>
                <a:gd name="T9" fmla="*/ 2147483646 h 64"/>
                <a:gd name="T10" fmla="*/ 2147483646 w 400"/>
                <a:gd name="T11" fmla="*/ 2147483646 h 64"/>
                <a:gd name="T12" fmla="*/ 2147483646 w 400"/>
                <a:gd name="T13" fmla="*/ 2147483646 h 64"/>
                <a:gd name="T14" fmla="*/ 2147483646 w 400"/>
                <a:gd name="T15" fmla="*/ 2147483646 h 64"/>
                <a:gd name="T16" fmla="*/ 2147483646 w 400"/>
                <a:gd name="T17" fmla="*/ 2147483646 h 64"/>
                <a:gd name="T18" fmla="*/ 2147483646 w 400"/>
                <a:gd name="T19" fmla="*/ 2147483646 h 64"/>
                <a:gd name="T20" fmla="*/ 2147483646 w 400"/>
                <a:gd name="T21" fmla="*/ 2147483646 h 64"/>
                <a:gd name="T22" fmla="*/ 2147483646 w 400"/>
                <a:gd name="T23" fmla="*/ 2147483646 h 64"/>
                <a:gd name="T24" fmla="*/ 2147483646 w 400"/>
                <a:gd name="T25" fmla="*/ 0 h 64"/>
                <a:gd name="T26" fmla="*/ 2147483646 w 400"/>
                <a:gd name="T27" fmla="*/ 2147483646 h 64"/>
                <a:gd name="T28" fmla="*/ 2147483646 w 400"/>
                <a:gd name="T29" fmla="*/ 2147483646 h 64"/>
                <a:gd name="T30" fmla="*/ 2147483646 w 400"/>
                <a:gd name="T31" fmla="*/ 2147483646 h 64"/>
                <a:gd name="T32" fmla="*/ 2147483646 w 400"/>
                <a:gd name="T33" fmla="*/ 2147483646 h 64"/>
                <a:gd name="T34" fmla="*/ 2147483646 w 400"/>
                <a:gd name="T35" fmla="*/ 2147483646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4" name="Freeform 34"/>
            <p:cNvSpPr>
              <a:spLocks/>
            </p:cNvSpPr>
            <p:nvPr userDrawn="1"/>
          </p:nvSpPr>
          <p:spPr bwMode="auto">
            <a:xfrm>
              <a:off x="3424238" y="3930650"/>
              <a:ext cx="1023938" cy="1368425"/>
            </a:xfrm>
            <a:custGeom>
              <a:avLst/>
              <a:gdLst>
                <a:gd name="T0" fmla="*/ 0 w 645"/>
                <a:gd name="T1" fmla="*/ 0 h 862"/>
                <a:gd name="T2" fmla="*/ 2147483646 w 645"/>
                <a:gd name="T3" fmla="*/ 0 h 862"/>
                <a:gd name="T4" fmla="*/ 2147483646 w 645"/>
                <a:gd name="T5" fmla="*/ 2147483646 h 862"/>
                <a:gd name="T6" fmla="*/ 2147483646 w 645"/>
                <a:gd name="T7" fmla="*/ 2147483646 h 862"/>
                <a:gd name="T8" fmla="*/ 2147483646 w 645"/>
                <a:gd name="T9" fmla="*/ 2147483646 h 862"/>
                <a:gd name="T10" fmla="*/ 2147483646 w 645"/>
                <a:gd name="T11" fmla="*/ 2147483646 h 862"/>
                <a:gd name="T12" fmla="*/ 2147483646 w 645"/>
                <a:gd name="T13" fmla="*/ 2147483646 h 862"/>
                <a:gd name="T14" fmla="*/ 2147483646 w 645"/>
                <a:gd name="T15" fmla="*/ 2147483646 h 862"/>
                <a:gd name="T16" fmla="*/ 2147483646 w 645"/>
                <a:gd name="T17" fmla="*/ 2147483646 h 862"/>
                <a:gd name="T18" fmla="*/ 2147483646 w 645"/>
                <a:gd name="T19" fmla="*/ 2147483646 h 862"/>
                <a:gd name="T20" fmla="*/ 2147483646 w 645"/>
                <a:gd name="T21" fmla="*/ 2147483646 h 862"/>
                <a:gd name="T22" fmla="*/ 0 w 645"/>
                <a:gd name="T23" fmla="*/ 2147483646 h 862"/>
                <a:gd name="T24" fmla="*/ 0 w 645"/>
                <a:gd name="T25" fmla="*/ 0 h 8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 name="Freeform 35"/>
            <p:cNvSpPr>
              <a:spLocks noEditPoints="1"/>
            </p:cNvSpPr>
            <p:nvPr userDrawn="1"/>
          </p:nvSpPr>
          <p:spPr bwMode="auto">
            <a:xfrm>
              <a:off x="4545013" y="3870325"/>
              <a:ext cx="1069975" cy="1450975"/>
            </a:xfrm>
            <a:custGeom>
              <a:avLst/>
              <a:gdLst>
                <a:gd name="T0" fmla="*/ 0 w 285"/>
                <a:gd name="T1" fmla="*/ 2147483646 h 387"/>
                <a:gd name="T2" fmla="*/ 0 w 285"/>
                <a:gd name="T3" fmla="*/ 2147483646 h 387"/>
                <a:gd name="T4" fmla="*/ 2147483646 w 285"/>
                <a:gd name="T5" fmla="*/ 2147483646 h 387"/>
                <a:gd name="T6" fmla="*/ 2147483646 w 285"/>
                <a:gd name="T7" fmla="*/ 2147483646 h 387"/>
                <a:gd name="T8" fmla="*/ 2147483646 w 285"/>
                <a:gd name="T9" fmla="*/ 0 h 387"/>
                <a:gd name="T10" fmla="*/ 2147483646 w 285"/>
                <a:gd name="T11" fmla="*/ 0 h 387"/>
                <a:gd name="T12" fmla="*/ 2147483646 w 285"/>
                <a:gd name="T13" fmla="*/ 2147483646 h 387"/>
                <a:gd name="T14" fmla="*/ 2147483646 w 285"/>
                <a:gd name="T15" fmla="*/ 2147483646 h 387"/>
                <a:gd name="T16" fmla="*/ 2147483646 w 285"/>
                <a:gd name="T17" fmla="*/ 2147483646 h 387"/>
                <a:gd name="T18" fmla="*/ 2147483646 w 285"/>
                <a:gd name="T19" fmla="*/ 2147483646 h 387"/>
                <a:gd name="T20" fmla="*/ 0 w 285"/>
                <a:gd name="T21" fmla="*/ 2147483646 h 387"/>
                <a:gd name="T22" fmla="*/ 2147483646 w 285"/>
                <a:gd name="T23" fmla="*/ 2147483646 h 387"/>
                <a:gd name="T24" fmla="*/ 2147483646 w 285"/>
                <a:gd name="T25" fmla="*/ 2147483646 h 387"/>
                <a:gd name="T26" fmla="*/ 2147483646 w 285"/>
                <a:gd name="T27" fmla="*/ 2147483646 h 387"/>
                <a:gd name="T28" fmla="*/ 2147483646 w 285"/>
                <a:gd name="T29" fmla="*/ 2147483646 h 387"/>
                <a:gd name="T30" fmla="*/ 2147483646 w 285"/>
                <a:gd name="T31" fmla="*/ 2147483646 h 387"/>
                <a:gd name="T32" fmla="*/ 2147483646 w 285"/>
                <a:gd name="T33" fmla="*/ 2147483646 h 387"/>
                <a:gd name="T34" fmla="*/ 2147483646 w 285"/>
                <a:gd name="T35" fmla="*/ 2147483646 h 3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6" name="Freeform 36"/>
            <p:cNvSpPr>
              <a:spLocks/>
            </p:cNvSpPr>
            <p:nvPr userDrawn="1"/>
          </p:nvSpPr>
          <p:spPr bwMode="auto">
            <a:xfrm>
              <a:off x="5813425" y="4267200"/>
              <a:ext cx="925513" cy="1054100"/>
            </a:xfrm>
            <a:custGeom>
              <a:avLst/>
              <a:gdLst>
                <a:gd name="T0" fmla="*/ 0 w 247"/>
                <a:gd name="T1" fmla="*/ 2147483646 h 281"/>
                <a:gd name="T2" fmla="*/ 0 w 247"/>
                <a:gd name="T3" fmla="*/ 0 h 281"/>
                <a:gd name="T4" fmla="*/ 2147483646 w 247"/>
                <a:gd name="T5" fmla="*/ 0 h 281"/>
                <a:gd name="T6" fmla="*/ 2147483646 w 247"/>
                <a:gd name="T7" fmla="*/ 2147483646 h 281"/>
                <a:gd name="T8" fmla="*/ 2147483646 w 247"/>
                <a:gd name="T9" fmla="*/ 2147483646 h 281"/>
                <a:gd name="T10" fmla="*/ 2147483646 w 247"/>
                <a:gd name="T11" fmla="*/ 2147483646 h 281"/>
                <a:gd name="T12" fmla="*/ 2147483646 w 247"/>
                <a:gd name="T13" fmla="*/ 0 h 281"/>
                <a:gd name="T14" fmla="*/ 2147483646 w 247"/>
                <a:gd name="T15" fmla="*/ 0 h 281"/>
                <a:gd name="T16" fmla="*/ 2147483646 w 247"/>
                <a:gd name="T17" fmla="*/ 2147483646 h 281"/>
                <a:gd name="T18" fmla="*/ 2147483646 w 247"/>
                <a:gd name="T19" fmla="*/ 2147483646 h 281"/>
                <a:gd name="T20" fmla="*/ 2147483646 w 247"/>
                <a:gd name="T21" fmla="*/ 2147483646 h 281"/>
                <a:gd name="T22" fmla="*/ 2147483646 w 247"/>
                <a:gd name="T23" fmla="*/ 2147483646 h 281"/>
                <a:gd name="T24" fmla="*/ 0 w 247"/>
                <a:gd name="T25" fmla="*/ 2147483646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7" name="Freeform 37"/>
            <p:cNvSpPr>
              <a:spLocks/>
            </p:cNvSpPr>
            <p:nvPr userDrawn="1"/>
          </p:nvSpPr>
          <p:spPr bwMode="auto">
            <a:xfrm>
              <a:off x="6889750" y="4244975"/>
              <a:ext cx="955675" cy="1076325"/>
            </a:xfrm>
            <a:custGeom>
              <a:avLst/>
              <a:gdLst>
                <a:gd name="T0" fmla="*/ 0 w 255"/>
                <a:gd name="T1" fmla="*/ 2147483646 h 287"/>
                <a:gd name="T2" fmla="*/ 0 w 255"/>
                <a:gd name="T3" fmla="*/ 2147483646 h 287"/>
                <a:gd name="T4" fmla="*/ 2147483646 w 255"/>
                <a:gd name="T5" fmla="*/ 0 h 287"/>
                <a:gd name="T6" fmla="*/ 2147483646 w 255"/>
                <a:gd name="T7" fmla="*/ 2147483646 h 287"/>
                <a:gd name="T8" fmla="*/ 2147483646 w 255"/>
                <a:gd name="T9" fmla="*/ 2147483646 h 287"/>
                <a:gd name="T10" fmla="*/ 2147483646 w 255"/>
                <a:gd name="T11" fmla="*/ 2147483646 h 287"/>
                <a:gd name="T12" fmla="*/ 2147483646 w 255"/>
                <a:gd name="T13" fmla="*/ 2147483646 h 287"/>
                <a:gd name="T14" fmla="*/ 2147483646 w 255"/>
                <a:gd name="T15" fmla="*/ 2147483646 h 287"/>
                <a:gd name="T16" fmla="*/ 2147483646 w 255"/>
                <a:gd name="T17" fmla="*/ 2147483646 h 287"/>
                <a:gd name="T18" fmla="*/ 2147483646 w 255"/>
                <a:gd name="T19" fmla="*/ 2147483646 h 287"/>
                <a:gd name="T20" fmla="*/ 2147483646 w 255"/>
                <a:gd name="T21" fmla="*/ 2147483646 h 287"/>
                <a:gd name="T22" fmla="*/ 2147483646 w 255"/>
                <a:gd name="T23" fmla="*/ 2147483646 h 287"/>
                <a:gd name="T24" fmla="*/ 0 w 255"/>
                <a:gd name="T25" fmla="*/ 2147483646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8" name="Freeform 38"/>
            <p:cNvSpPr>
              <a:spLocks noEditPoints="1"/>
            </p:cNvSpPr>
            <p:nvPr userDrawn="1"/>
          </p:nvSpPr>
          <p:spPr bwMode="auto">
            <a:xfrm>
              <a:off x="7908925" y="4252913"/>
              <a:ext cx="930275" cy="1068388"/>
            </a:xfrm>
            <a:custGeom>
              <a:avLst/>
              <a:gdLst>
                <a:gd name="T0" fmla="*/ 0 w 248"/>
                <a:gd name="T1" fmla="*/ 2147483646 h 285"/>
                <a:gd name="T2" fmla="*/ 0 w 248"/>
                <a:gd name="T3" fmla="*/ 2147483646 h 285"/>
                <a:gd name="T4" fmla="*/ 2147483646 w 248"/>
                <a:gd name="T5" fmla="*/ 2147483646 h 285"/>
                <a:gd name="T6" fmla="*/ 2147483646 w 248"/>
                <a:gd name="T7" fmla="*/ 2147483646 h 285"/>
                <a:gd name="T8" fmla="*/ 2147483646 w 248"/>
                <a:gd name="T9" fmla="*/ 2147483646 h 285"/>
                <a:gd name="T10" fmla="*/ 2147483646 w 248"/>
                <a:gd name="T11" fmla="*/ 2147483646 h 285"/>
                <a:gd name="T12" fmla="*/ 2147483646 w 248"/>
                <a:gd name="T13" fmla="*/ 2147483646 h 285"/>
                <a:gd name="T14" fmla="*/ 2147483646 w 248"/>
                <a:gd name="T15" fmla="*/ 2147483646 h 285"/>
                <a:gd name="T16" fmla="*/ 2147483646 w 248"/>
                <a:gd name="T17" fmla="*/ 0 h 285"/>
                <a:gd name="T18" fmla="*/ 2147483646 w 248"/>
                <a:gd name="T19" fmla="*/ 2147483646 h 285"/>
                <a:gd name="T20" fmla="*/ 2147483646 w 248"/>
                <a:gd name="T21" fmla="*/ 2147483646 h 285"/>
                <a:gd name="T22" fmla="*/ 2147483646 w 248"/>
                <a:gd name="T23" fmla="*/ 2147483646 h 285"/>
                <a:gd name="T24" fmla="*/ 2147483646 w 248"/>
                <a:gd name="T25" fmla="*/ 2147483646 h 285"/>
                <a:gd name="T26" fmla="*/ 2147483646 w 248"/>
                <a:gd name="T27" fmla="*/ 2147483646 h 285"/>
                <a:gd name="T28" fmla="*/ 2147483646 w 248"/>
                <a:gd name="T29" fmla="*/ 2147483646 h 285"/>
                <a:gd name="T30" fmla="*/ 0 w 248"/>
                <a:gd name="T31" fmla="*/ 2147483646 h 285"/>
                <a:gd name="T32" fmla="*/ 2147483646 w 248"/>
                <a:gd name="T33" fmla="*/ 2147483646 h 285"/>
                <a:gd name="T34" fmla="*/ 2147483646 w 248"/>
                <a:gd name="T35" fmla="*/ 2147483646 h 285"/>
                <a:gd name="T36" fmla="*/ 2147483646 w 248"/>
                <a:gd name="T37" fmla="*/ 2147483646 h 285"/>
                <a:gd name="T38" fmla="*/ 2147483646 w 248"/>
                <a:gd name="T39" fmla="*/ 2147483646 h 285"/>
                <a:gd name="T40" fmla="*/ 2147483646 w 248"/>
                <a:gd name="T41" fmla="*/ 2147483646 h 285"/>
                <a:gd name="T42" fmla="*/ 2147483646 w 248"/>
                <a:gd name="T43" fmla="*/ 2147483646 h 285"/>
                <a:gd name="T44" fmla="*/ 2147483646 w 248"/>
                <a:gd name="T45" fmla="*/ 2147483646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9" name="Freeform 39"/>
            <p:cNvSpPr>
              <a:spLocks/>
            </p:cNvSpPr>
            <p:nvPr userDrawn="1"/>
          </p:nvSpPr>
          <p:spPr bwMode="auto">
            <a:xfrm>
              <a:off x="8943975" y="3983038"/>
              <a:ext cx="646113" cy="1335088"/>
            </a:xfrm>
            <a:custGeom>
              <a:avLst/>
              <a:gdLst>
                <a:gd name="T0" fmla="*/ 2147483646 w 172"/>
                <a:gd name="T1" fmla="*/ 2147483646 h 356"/>
                <a:gd name="T2" fmla="*/ 2147483646 w 172"/>
                <a:gd name="T3" fmla="*/ 2147483646 h 356"/>
                <a:gd name="T4" fmla="*/ 0 w 172"/>
                <a:gd name="T5" fmla="*/ 2147483646 h 356"/>
                <a:gd name="T6" fmla="*/ 0 w 172"/>
                <a:gd name="T7" fmla="*/ 2147483646 h 356"/>
                <a:gd name="T8" fmla="*/ 2147483646 w 172"/>
                <a:gd name="T9" fmla="*/ 2147483646 h 356"/>
                <a:gd name="T10" fmla="*/ 2147483646 w 172"/>
                <a:gd name="T11" fmla="*/ 0 h 356"/>
                <a:gd name="T12" fmla="*/ 2147483646 w 172"/>
                <a:gd name="T13" fmla="*/ 0 h 356"/>
                <a:gd name="T14" fmla="*/ 2147483646 w 172"/>
                <a:gd name="T15" fmla="*/ 2147483646 h 356"/>
                <a:gd name="T16" fmla="*/ 2147483646 w 172"/>
                <a:gd name="T17" fmla="*/ 2147483646 h 356"/>
                <a:gd name="T18" fmla="*/ 2147483646 w 172"/>
                <a:gd name="T19" fmla="*/ 2147483646 h 356"/>
                <a:gd name="T20" fmla="*/ 2147483646 w 172"/>
                <a:gd name="T21" fmla="*/ 2147483646 h 356"/>
                <a:gd name="T22" fmla="*/ 2147483646 w 172"/>
                <a:gd name="T23" fmla="*/ 2147483646 h 356"/>
                <a:gd name="T24" fmla="*/ 2147483646 w 172"/>
                <a:gd name="T25" fmla="*/ 2147483646 h 356"/>
                <a:gd name="T26" fmla="*/ 2147483646 w 172"/>
                <a:gd name="T27" fmla="*/ 2147483646 h 356"/>
                <a:gd name="T28" fmla="*/ 2147483646 w 172"/>
                <a:gd name="T29" fmla="*/ 2147483646 h 356"/>
                <a:gd name="T30" fmla="*/ 2147483646 w 172"/>
                <a:gd name="T31" fmla="*/ 2147483646 h 356"/>
                <a:gd name="T32" fmla="*/ 2147483646 w 172"/>
                <a:gd name="T33" fmla="*/ 2147483646 h 3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0" name="Freeform 40"/>
            <p:cNvSpPr>
              <a:spLocks noEditPoints="1"/>
            </p:cNvSpPr>
            <p:nvPr userDrawn="1"/>
          </p:nvSpPr>
          <p:spPr bwMode="auto">
            <a:xfrm>
              <a:off x="9747250" y="3884613"/>
              <a:ext cx="255588" cy="1414463"/>
            </a:xfrm>
            <a:custGeom>
              <a:avLst/>
              <a:gdLst>
                <a:gd name="T0" fmla="*/ 0 w 161"/>
                <a:gd name="T1" fmla="*/ 0 h 891"/>
                <a:gd name="T2" fmla="*/ 2147483646 w 161"/>
                <a:gd name="T3" fmla="*/ 0 h 891"/>
                <a:gd name="T4" fmla="*/ 2147483646 w 161"/>
                <a:gd name="T5" fmla="*/ 2147483646 h 891"/>
                <a:gd name="T6" fmla="*/ 0 w 161"/>
                <a:gd name="T7" fmla="*/ 2147483646 h 891"/>
                <a:gd name="T8" fmla="*/ 0 w 161"/>
                <a:gd name="T9" fmla="*/ 0 h 891"/>
                <a:gd name="T10" fmla="*/ 2147483646 w 161"/>
                <a:gd name="T11" fmla="*/ 2147483646 h 891"/>
                <a:gd name="T12" fmla="*/ 2147483646 w 161"/>
                <a:gd name="T13" fmla="*/ 2147483646 h 891"/>
                <a:gd name="T14" fmla="*/ 2147483646 w 161"/>
                <a:gd name="T15" fmla="*/ 2147483646 h 891"/>
                <a:gd name="T16" fmla="*/ 2147483646 w 161"/>
                <a:gd name="T17" fmla="*/ 2147483646 h 891"/>
                <a:gd name="T18" fmla="*/ 2147483646 w 161"/>
                <a:gd name="T19" fmla="*/ 2147483646 h 8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1" name="Freeform 41"/>
            <p:cNvSpPr>
              <a:spLocks noEditPoints="1"/>
            </p:cNvSpPr>
            <p:nvPr userDrawn="1"/>
          </p:nvSpPr>
          <p:spPr bwMode="auto">
            <a:xfrm>
              <a:off x="10155238" y="4244975"/>
              <a:ext cx="1103313" cy="1076325"/>
            </a:xfrm>
            <a:custGeom>
              <a:avLst/>
              <a:gdLst>
                <a:gd name="T0" fmla="*/ 0 w 294"/>
                <a:gd name="T1" fmla="*/ 2147483646 h 287"/>
                <a:gd name="T2" fmla="*/ 0 w 294"/>
                <a:gd name="T3" fmla="*/ 2147483646 h 287"/>
                <a:gd name="T4" fmla="*/ 2147483646 w 294"/>
                <a:gd name="T5" fmla="*/ 0 h 287"/>
                <a:gd name="T6" fmla="*/ 2147483646 w 294"/>
                <a:gd name="T7" fmla="*/ 2147483646 h 287"/>
                <a:gd name="T8" fmla="*/ 2147483646 w 294"/>
                <a:gd name="T9" fmla="*/ 2147483646 h 287"/>
                <a:gd name="T10" fmla="*/ 2147483646 w 294"/>
                <a:gd name="T11" fmla="*/ 2147483646 h 287"/>
                <a:gd name="T12" fmla="*/ 0 w 294"/>
                <a:gd name="T13" fmla="*/ 2147483646 h 287"/>
                <a:gd name="T14" fmla="*/ 2147483646 w 294"/>
                <a:gd name="T15" fmla="*/ 2147483646 h 287"/>
                <a:gd name="T16" fmla="*/ 2147483646 w 294"/>
                <a:gd name="T17" fmla="*/ 2147483646 h 287"/>
                <a:gd name="T18" fmla="*/ 2147483646 w 294"/>
                <a:gd name="T19" fmla="*/ 2147483646 h 287"/>
                <a:gd name="T20" fmla="*/ 2147483646 w 294"/>
                <a:gd name="T21" fmla="*/ 2147483646 h 287"/>
                <a:gd name="T22" fmla="*/ 2147483646 w 294"/>
                <a:gd name="T23" fmla="*/ 2147483646 h 287"/>
                <a:gd name="T24" fmla="*/ 2147483646 w 294"/>
                <a:gd name="T25" fmla="*/ 2147483646 h 287"/>
                <a:gd name="T26" fmla="*/ 2147483646 w 294"/>
                <a:gd name="T27" fmla="*/ 2147483646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2" name="Freeform 42"/>
            <p:cNvSpPr>
              <a:spLocks/>
            </p:cNvSpPr>
            <p:nvPr userDrawn="1"/>
          </p:nvSpPr>
          <p:spPr bwMode="auto">
            <a:xfrm>
              <a:off x="11407775" y="4244975"/>
              <a:ext cx="930275" cy="1054100"/>
            </a:xfrm>
            <a:custGeom>
              <a:avLst/>
              <a:gdLst>
                <a:gd name="T0" fmla="*/ 0 w 248"/>
                <a:gd name="T1" fmla="*/ 2147483646 h 281"/>
                <a:gd name="T2" fmla="*/ 2147483646 w 248"/>
                <a:gd name="T3" fmla="*/ 2147483646 h 281"/>
                <a:gd name="T4" fmla="*/ 2147483646 w 248"/>
                <a:gd name="T5" fmla="*/ 2147483646 h 281"/>
                <a:gd name="T6" fmla="*/ 2147483646 w 248"/>
                <a:gd name="T7" fmla="*/ 0 h 281"/>
                <a:gd name="T8" fmla="*/ 2147483646 w 248"/>
                <a:gd name="T9" fmla="*/ 2147483646 h 281"/>
                <a:gd name="T10" fmla="*/ 2147483646 w 248"/>
                <a:gd name="T11" fmla="*/ 2147483646 h 281"/>
                <a:gd name="T12" fmla="*/ 2147483646 w 248"/>
                <a:gd name="T13" fmla="*/ 2147483646 h 281"/>
                <a:gd name="T14" fmla="*/ 2147483646 w 248"/>
                <a:gd name="T15" fmla="*/ 2147483646 h 281"/>
                <a:gd name="T16" fmla="*/ 2147483646 w 248"/>
                <a:gd name="T17" fmla="*/ 2147483646 h 281"/>
                <a:gd name="T18" fmla="*/ 2147483646 w 248"/>
                <a:gd name="T19" fmla="*/ 2147483646 h 281"/>
                <a:gd name="T20" fmla="*/ 2147483646 w 248"/>
                <a:gd name="T21" fmla="*/ 2147483646 h 281"/>
                <a:gd name="T22" fmla="*/ 0 w 248"/>
                <a:gd name="T23" fmla="*/ 2147483646 h 281"/>
                <a:gd name="T24" fmla="*/ 0 w 248"/>
                <a:gd name="T25" fmla="*/ 2147483646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cxnSp>
        <p:nvCxnSpPr>
          <p:cNvPr id="43" name="Straight Connector 42"/>
          <p:cNvCxnSpPr/>
          <p:nvPr userDrawn="1"/>
        </p:nvCxnSpPr>
        <p:spPr>
          <a:xfrm>
            <a:off x="395288" y="3751263"/>
            <a:ext cx="49688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5364163" y="3175000"/>
            <a:ext cx="863600" cy="115252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45" name="Group 44"/>
          <p:cNvGrpSpPr/>
          <p:nvPr userDrawn="1"/>
        </p:nvGrpSpPr>
        <p:grpSpPr>
          <a:xfrm>
            <a:off x="5599767" y="3582056"/>
            <a:ext cx="392738" cy="337560"/>
            <a:chOff x="5503863" y="2646363"/>
            <a:chExt cx="576262" cy="371476"/>
          </a:xfrm>
          <a:solidFill>
            <a:schemeClr val="bg1"/>
          </a:solidFill>
        </p:grpSpPr>
        <p:sp>
          <p:nvSpPr>
            <p:cNvPr id="4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 name="Title 1"/>
          <p:cNvSpPr>
            <a:spLocks noGrp="1"/>
          </p:cNvSpPr>
          <p:nvPr>
            <p:ph type="ctrTitle"/>
          </p:nvPr>
        </p:nvSpPr>
        <p:spPr>
          <a:xfrm>
            <a:off x="395536" y="2084851"/>
            <a:ext cx="4367160" cy="1632181"/>
          </a:xfrm>
        </p:spPr>
        <p:txBody>
          <a:bodyPr/>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3982211"/>
            <a:ext cx="4367160" cy="1174981"/>
          </a:xfrm>
          <a:solidFill>
            <a:srgbClr val="FFFFFF">
              <a:alpha val="94902"/>
            </a:srgbClr>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50" name="Date Placeholder 38"/>
          <p:cNvSpPr>
            <a:spLocks noGrp="1"/>
          </p:cNvSpPr>
          <p:nvPr>
            <p:ph type="dt" sz="half" idx="10"/>
          </p:nvPr>
        </p:nvSpPr>
        <p:spPr/>
        <p:txBody>
          <a:bodyPr/>
          <a:lstStyle>
            <a:lvl1pPr>
              <a:defRPr>
                <a:solidFill>
                  <a:prstClr val="white"/>
                </a:solidFill>
              </a:defRPr>
            </a:lvl1pPr>
          </a:lstStyle>
          <a:p>
            <a:pPr>
              <a:defRPr/>
            </a:pPr>
            <a:fld id="{38ED15CA-E88E-42D9-8651-7C96E58FDBDD}" type="datetime4">
              <a:rPr lang="en-AU"/>
              <a:pPr>
                <a:defRPr/>
              </a:pPr>
              <a:t>19 November 2017</a:t>
            </a:fld>
            <a:endParaRPr lang="en-AU" dirty="0"/>
          </a:p>
        </p:txBody>
      </p:sp>
      <p:sp>
        <p:nvSpPr>
          <p:cNvPr id="51" name="Footer Placeholder 39"/>
          <p:cNvSpPr>
            <a:spLocks noGrp="1"/>
          </p:cNvSpPr>
          <p:nvPr>
            <p:ph type="ftr" sz="quarter" idx="11"/>
          </p:nvPr>
        </p:nvSpPr>
        <p:spPr/>
        <p:txBody>
          <a:bodyPr/>
          <a:lstStyle>
            <a:lvl1pPr>
              <a:defRPr>
                <a:solidFill>
                  <a:prstClr val="white"/>
                </a:solidFill>
              </a:defRPr>
            </a:lvl1pPr>
          </a:lstStyle>
          <a:p>
            <a:pPr>
              <a:defRPr/>
            </a:pPr>
            <a:r>
              <a:rPr lang="en-AU"/>
              <a:t>© NSW Department of Education | Working with Children Check  Compliance Requirements</a:t>
            </a:r>
          </a:p>
        </p:txBody>
      </p:sp>
      <p:sp>
        <p:nvSpPr>
          <p:cNvPr id="52" name="Slide Number Placeholder 40"/>
          <p:cNvSpPr>
            <a:spLocks noGrp="1"/>
          </p:cNvSpPr>
          <p:nvPr>
            <p:ph type="sldNum" sz="quarter" idx="12"/>
          </p:nvPr>
        </p:nvSpPr>
        <p:spPr/>
        <p:txBody>
          <a:bodyPr/>
          <a:lstStyle>
            <a:lvl1pPr>
              <a:defRPr>
                <a:solidFill>
                  <a:srgbClr val="FFFFFF"/>
                </a:solidFill>
              </a:defRPr>
            </a:lvl1pPr>
          </a:lstStyle>
          <a:p>
            <a:r>
              <a:rPr lang="en-AU"/>
              <a:t>Page </a:t>
            </a:r>
            <a:fld id="{F4FA8A43-29F1-430B-A7E2-48BD9ADB4245}" type="slidenum">
              <a:rPr lang="en-AU"/>
              <a:pPr/>
              <a:t>‹#›</a:t>
            </a:fld>
            <a:endParaRPr lang="en-AU"/>
          </a:p>
        </p:txBody>
      </p:sp>
    </p:spTree>
    <p:extLst>
      <p:ext uri="{BB962C8B-B14F-4D97-AF65-F5344CB8AC3E}">
        <p14:creationId xmlns:p14="http://schemas.microsoft.com/office/powerpoint/2010/main" val="1076122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85925"/>
            <a:ext cx="91440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1685925"/>
            <a:ext cx="6732588" cy="4365625"/>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6" name="Group 5"/>
          <p:cNvGrpSpPr>
            <a:grpSpLocks noChangeAspect="1"/>
          </p:cNvGrpSpPr>
          <p:nvPr userDrawn="1"/>
        </p:nvGrpSpPr>
        <p:grpSpPr>
          <a:xfrm>
            <a:off x="395536" y="469062"/>
            <a:ext cx="1400854" cy="662572"/>
            <a:chOff x="-3190875" y="-179387"/>
            <a:chExt cx="15528925" cy="5508625"/>
          </a:xfrm>
          <a:solidFill>
            <a:schemeClr val="tx1"/>
          </a:solidFill>
        </p:grpSpPr>
        <p:sp>
          <p:nvSpPr>
            <p:cNvPr id="7" name="Freeform 7"/>
            <p:cNvSpPr>
              <a:spLocks/>
            </p:cNvSpPr>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8" name="Freeform 8"/>
            <p:cNvSpPr>
              <a:spLocks/>
            </p:cNvSpPr>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9" name="Freeform 9"/>
            <p:cNvSpPr>
              <a:spLocks/>
            </p:cNvSpPr>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0" name="Freeform 10"/>
            <p:cNvSpPr>
              <a:spLocks/>
            </p:cNvSpPr>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1" name="Freeform 11"/>
            <p:cNvSpPr>
              <a:spLocks noEditPoints="1"/>
            </p:cNvSpPr>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12"/>
            <p:cNvSpPr>
              <a:spLocks/>
            </p:cNvSpPr>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3"/>
            <p:cNvSpPr>
              <a:spLocks/>
            </p:cNvSpPr>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4"/>
            <p:cNvSpPr>
              <a:spLocks noEditPoints="1"/>
            </p:cNvSpPr>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5"/>
            <p:cNvSpPr>
              <a:spLocks/>
            </p:cNvSpPr>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6"/>
            <p:cNvSpPr>
              <a:spLocks/>
            </p:cNvSpPr>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7"/>
            <p:cNvSpPr>
              <a:spLocks/>
            </p:cNvSpPr>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8" name="Freeform 18"/>
            <p:cNvSpPr>
              <a:spLocks/>
            </p:cNvSpPr>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9" name="Freeform 19"/>
            <p:cNvSpPr>
              <a:spLocks/>
            </p:cNvSpPr>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0" name="Freeform 20"/>
            <p:cNvSpPr>
              <a:spLocks/>
            </p:cNvSpPr>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21"/>
            <p:cNvSpPr>
              <a:spLocks/>
            </p:cNvSpPr>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22"/>
            <p:cNvSpPr>
              <a:spLocks/>
            </p:cNvSpPr>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3" name="Freeform 23"/>
            <p:cNvSpPr>
              <a:spLocks/>
            </p:cNvSpPr>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4" name="Freeform 24"/>
            <p:cNvSpPr>
              <a:spLocks/>
            </p:cNvSpPr>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5" name="Freeform 25"/>
            <p:cNvSpPr>
              <a:spLocks/>
            </p:cNvSpPr>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6" name="Freeform 26"/>
            <p:cNvSpPr>
              <a:spLocks/>
            </p:cNvSpPr>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7"/>
            <p:cNvSpPr>
              <a:spLocks/>
            </p:cNvSpPr>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8"/>
            <p:cNvSpPr>
              <a:spLocks/>
            </p:cNvSpPr>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9"/>
            <p:cNvSpPr>
              <a:spLocks/>
            </p:cNvSpPr>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30"/>
            <p:cNvSpPr>
              <a:spLocks/>
            </p:cNvSpPr>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31"/>
            <p:cNvSpPr>
              <a:spLocks/>
            </p:cNvSpPr>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32"/>
            <p:cNvSpPr>
              <a:spLocks/>
            </p:cNvSpPr>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33"/>
            <p:cNvSpPr>
              <a:spLocks/>
            </p:cNvSpPr>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34"/>
            <p:cNvSpPr>
              <a:spLocks/>
            </p:cNvSpPr>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35"/>
            <p:cNvSpPr>
              <a:spLocks noEditPoints="1"/>
            </p:cNvSpPr>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36"/>
            <p:cNvSpPr>
              <a:spLocks/>
            </p:cNvSpPr>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7" name="Freeform 37"/>
            <p:cNvSpPr>
              <a:spLocks/>
            </p:cNvSpPr>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8" name="Freeform 38"/>
            <p:cNvSpPr>
              <a:spLocks noEditPoints="1"/>
            </p:cNvSpPr>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9" name="Freeform 39"/>
            <p:cNvSpPr>
              <a:spLocks/>
            </p:cNvSpPr>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0" name="Freeform 40"/>
            <p:cNvSpPr>
              <a:spLocks noEditPoints="1"/>
            </p:cNvSpPr>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1" name="Freeform 41"/>
            <p:cNvSpPr>
              <a:spLocks noEditPoints="1"/>
            </p:cNvSpPr>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2" name="Freeform 42"/>
            <p:cNvSpPr>
              <a:spLocks/>
            </p:cNvSpPr>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cxnSp>
        <p:nvCxnSpPr>
          <p:cNvPr id="43" name="Straight Connector 42"/>
          <p:cNvCxnSpPr/>
          <p:nvPr userDrawn="1"/>
        </p:nvCxnSpPr>
        <p:spPr>
          <a:xfrm>
            <a:off x="395288" y="4189413"/>
            <a:ext cx="49688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5364163" y="3613150"/>
            <a:ext cx="863600" cy="115252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45" name="Group 44"/>
          <p:cNvGrpSpPr/>
          <p:nvPr userDrawn="1"/>
        </p:nvGrpSpPr>
        <p:grpSpPr>
          <a:xfrm>
            <a:off x="5599767" y="4020744"/>
            <a:ext cx="392738" cy="337560"/>
            <a:chOff x="5503863" y="2646363"/>
            <a:chExt cx="576262" cy="371476"/>
          </a:xfrm>
          <a:solidFill>
            <a:schemeClr val="bg1"/>
          </a:solidFill>
        </p:grpSpPr>
        <p:sp>
          <p:nvSpPr>
            <p:cNvPr id="4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 name="Title 1"/>
          <p:cNvSpPr>
            <a:spLocks noGrp="1"/>
          </p:cNvSpPr>
          <p:nvPr>
            <p:ph type="ctrTitle"/>
          </p:nvPr>
        </p:nvSpPr>
        <p:spPr>
          <a:xfrm>
            <a:off x="395536" y="2523539"/>
            <a:ext cx="4367160" cy="1632181"/>
          </a:xfrm>
        </p:spPr>
        <p:txBody>
          <a:bodyPr/>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4420899"/>
            <a:ext cx="4367160" cy="1174981"/>
          </a:xfrm>
          <a:solidFill>
            <a:srgbClr val="FFFFFF"/>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50" name="Date Placeholder 38"/>
          <p:cNvSpPr>
            <a:spLocks noGrp="1"/>
          </p:cNvSpPr>
          <p:nvPr>
            <p:ph type="dt" sz="half" idx="10"/>
          </p:nvPr>
        </p:nvSpPr>
        <p:spPr/>
        <p:txBody>
          <a:bodyPr/>
          <a:lstStyle>
            <a:lvl1pPr>
              <a:defRPr>
                <a:solidFill>
                  <a:prstClr val="black"/>
                </a:solidFill>
              </a:defRPr>
            </a:lvl1pPr>
          </a:lstStyle>
          <a:p>
            <a:pPr>
              <a:defRPr/>
            </a:pPr>
            <a:fld id="{9AD89E38-D6A3-4B13-B32E-E954DF2D0DAD}" type="datetime4">
              <a:rPr lang="en-AU"/>
              <a:pPr>
                <a:defRPr/>
              </a:pPr>
              <a:t>19 November 2017</a:t>
            </a:fld>
            <a:endParaRPr lang="en-AU" dirty="0"/>
          </a:p>
        </p:txBody>
      </p:sp>
      <p:sp>
        <p:nvSpPr>
          <p:cNvPr id="51" name="Footer Placeholder 39"/>
          <p:cNvSpPr>
            <a:spLocks noGrp="1"/>
          </p:cNvSpPr>
          <p:nvPr>
            <p:ph type="ftr" sz="quarter" idx="11"/>
          </p:nvPr>
        </p:nvSpPr>
        <p:spPr/>
        <p:txBody>
          <a:bodyPr/>
          <a:lstStyle>
            <a:lvl1pPr>
              <a:defRPr>
                <a:solidFill>
                  <a:prstClr val="black"/>
                </a:solidFill>
              </a:defRPr>
            </a:lvl1pPr>
          </a:lstStyle>
          <a:p>
            <a:pPr>
              <a:defRPr/>
            </a:pPr>
            <a:r>
              <a:rPr lang="en-AU"/>
              <a:t>© NSW Department of Education | Working with Children Check  Compliance Requirements</a:t>
            </a:r>
          </a:p>
        </p:txBody>
      </p:sp>
      <p:sp>
        <p:nvSpPr>
          <p:cNvPr id="52" name="Slide Number Placeholder 40"/>
          <p:cNvSpPr>
            <a:spLocks noGrp="1"/>
          </p:cNvSpPr>
          <p:nvPr>
            <p:ph type="sldNum" sz="quarter" idx="12"/>
          </p:nvPr>
        </p:nvSpPr>
        <p:spPr/>
        <p:txBody>
          <a:bodyPr/>
          <a:lstStyle>
            <a:lvl1pPr>
              <a:defRPr>
                <a:solidFill>
                  <a:srgbClr val="000000"/>
                </a:solidFill>
              </a:defRPr>
            </a:lvl1pPr>
          </a:lstStyle>
          <a:p>
            <a:r>
              <a:rPr lang="en-AU"/>
              <a:t>Page </a:t>
            </a:r>
            <a:fld id="{C3C2EE49-9BE6-466B-B857-E81C6738FF4C}" type="slidenum">
              <a:rPr lang="en-AU"/>
              <a:pPr/>
              <a:t>‹#›</a:t>
            </a:fld>
            <a:endParaRPr lang="en-AU"/>
          </a:p>
        </p:txBody>
      </p:sp>
    </p:spTree>
    <p:extLst>
      <p:ext uri="{BB962C8B-B14F-4D97-AF65-F5344CB8AC3E}">
        <p14:creationId xmlns:p14="http://schemas.microsoft.com/office/powerpoint/2010/main" val="3340369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b="10139"/>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7667625" cy="6858000"/>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6" name="Group 13"/>
          <p:cNvGrpSpPr>
            <a:grpSpLocks noChangeAspect="1"/>
          </p:cNvGrpSpPr>
          <p:nvPr userDrawn="1"/>
        </p:nvGrpSpPr>
        <p:grpSpPr bwMode="auto">
          <a:xfrm>
            <a:off x="395288" y="468313"/>
            <a:ext cx="1401762" cy="663575"/>
            <a:chOff x="-3190875" y="-179387"/>
            <a:chExt cx="15528925" cy="5508625"/>
          </a:xfrm>
        </p:grpSpPr>
        <p:sp>
          <p:nvSpPr>
            <p:cNvPr id="7" name="Freeform 7"/>
            <p:cNvSpPr>
              <a:spLocks/>
            </p:cNvSpPr>
            <p:nvPr userDrawn="1"/>
          </p:nvSpPr>
          <p:spPr bwMode="auto">
            <a:xfrm>
              <a:off x="2598738" y="250825"/>
              <a:ext cx="98425" cy="5078413"/>
            </a:xfrm>
            <a:custGeom>
              <a:avLst/>
              <a:gdLst>
                <a:gd name="T0" fmla="*/ 2147483646 w 26"/>
                <a:gd name="T1" fmla="*/ 0 h 1354"/>
                <a:gd name="T2" fmla="*/ 0 w 26"/>
                <a:gd name="T3" fmla="*/ 2147483646 h 1354"/>
                <a:gd name="T4" fmla="*/ 0 w 26"/>
                <a:gd name="T5" fmla="*/ 2147483646 h 1354"/>
                <a:gd name="T6" fmla="*/ 2147483646 w 26"/>
                <a:gd name="T7" fmla="*/ 2147483646 h 1354"/>
                <a:gd name="T8" fmla="*/ 2147483646 w 26"/>
                <a:gd name="T9" fmla="*/ 2147483646 h 1354"/>
                <a:gd name="T10" fmla="*/ 2147483646 w 26"/>
                <a:gd name="T11" fmla="*/ 2147483646 h 1354"/>
                <a:gd name="T12" fmla="*/ 2147483646 w 26"/>
                <a:gd name="T13" fmla="*/ 0 h 13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8" name="Freeform 8"/>
            <p:cNvSpPr>
              <a:spLocks/>
            </p:cNvSpPr>
            <p:nvPr userDrawn="1"/>
          </p:nvSpPr>
          <p:spPr bwMode="auto">
            <a:xfrm>
              <a:off x="-171450" y="3097213"/>
              <a:ext cx="1946275" cy="1508125"/>
            </a:xfrm>
            <a:custGeom>
              <a:avLst/>
              <a:gdLst>
                <a:gd name="T0" fmla="*/ 2147483646 w 1226"/>
                <a:gd name="T1" fmla="*/ 2147483646 h 950"/>
                <a:gd name="T2" fmla="*/ 2147483646 w 1226"/>
                <a:gd name="T3" fmla="*/ 0 h 950"/>
                <a:gd name="T4" fmla="*/ 2147483646 w 1226"/>
                <a:gd name="T5" fmla="*/ 0 h 950"/>
                <a:gd name="T6" fmla="*/ 2147483646 w 1226"/>
                <a:gd name="T7" fmla="*/ 2147483646 h 950"/>
                <a:gd name="T8" fmla="*/ 2147483646 w 1226"/>
                <a:gd name="T9" fmla="*/ 0 h 950"/>
                <a:gd name="T10" fmla="*/ 0 w 1226"/>
                <a:gd name="T11" fmla="*/ 0 h 950"/>
                <a:gd name="T12" fmla="*/ 2147483646 w 1226"/>
                <a:gd name="T13" fmla="*/ 2147483646 h 950"/>
                <a:gd name="T14" fmla="*/ 2147483646 w 1226"/>
                <a:gd name="T15" fmla="*/ 2147483646 h 950"/>
                <a:gd name="T16" fmla="*/ 2147483646 w 1226"/>
                <a:gd name="T17" fmla="*/ 2147483646 h 950"/>
                <a:gd name="T18" fmla="*/ 2147483646 w 1226"/>
                <a:gd name="T19" fmla="*/ 2147483646 h 950"/>
                <a:gd name="T20" fmla="*/ 2147483646 w 1226"/>
                <a:gd name="T21" fmla="*/ 2147483646 h 950"/>
                <a:gd name="T22" fmla="*/ 2147483646 w 1226"/>
                <a:gd name="T23" fmla="*/ 2147483646 h 950"/>
                <a:gd name="T24" fmla="*/ 2147483646 w 1226"/>
                <a:gd name="T25" fmla="*/ 0 h 950"/>
                <a:gd name="T26" fmla="*/ 2147483646 w 1226"/>
                <a:gd name="T27" fmla="*/ 0 h 950"/>
                <a:gd name="T28" fmla="*/ 2147483646 w 1226"/>
                <a:gd name="T29" fmla="*/ 2147483646 h 950"/>
                <a:gd name="T30" fmla="*/ 2147483646 w 1226"/>
                <a:gd name="T31" fmla="*/ 2147483646 h 9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 name="Freeform 9"/>
            <p:cNvSpPr>
              <a:spLocks/>
            </p:cNvSpPr>
            <p:nvPr userDrawn="1"/>
          </p:nvSpPr>
          <p:spPr bwMode="auto">
            <a:xfrm>
              <a:off x="-2987675" y="3097213"/>
              <a:ext cx="1503363" cy="1508125"/>
            </a:xfrm>
            <a:custGeom>
              <a:avLst/>
              <a:gdLst>
                <a:gd name="T0" fmla="*/ 2147483646 w 947"/>
                <a:gd name="T1" fmla="*/ 0 h 950"/>
                <a:gd name="T2" fmla="*/ 0 w 947"/>
                <a:gd name="T3" fmla="*/ 0 h 950"/>
                <a:gd name="T4" fmla="*/ 0 w 947"/>
                <a:gd name="T5" fmla="*/ 2147483646 h 950"/>
                <a:gd name="T6" fmla="*/ 2147483646 w 947"/>
                <a:gd name="T7" fmla="*/ 2147483646 h 950"/>
                <a:gd name="T8" fmla="*/ 2147483646 w 947"/>
                <a:gd name="T9" fmla="*/ 2147483646 h 950"/>
                <a:gd name="T10" fmla="*/ 2147483646 w 947"/>
                <a:gd name="T11" fmla="*/ 2147483646 h 950"/>
                <a:gd name="T12" fmla="*/ 2147483646 w 947"/>
                <a:gd name="T13" fmla="*/ 2147483646 h 950"/>
                <a:gd name="T14" fmla="*/ 2147483646 w 947"/>
                <a:gd name="T15" fmla="*/ 0 h 950"/>
                <a:gd name="T16" fmla="*/ 2147483646 w 947"/>
                <a:gd name="T17" fmla="*/ 0 h 950"/>
                <a:gd name="T18" fmla="*/ 2147483646 w 947"/>
                <a:gd name="T19" fmla="*/ 2147483646 h 950"/>
                <a:gd name="T20" fmla="*/ 2147483646 w 947"/>
                <a:gd name="T21" fmla="*/ 0 h 950"/>
                <a:gd name="T22" fmla="*/ 2147483646 w 947"/>
                <a:gd name="T23" fmla="*/ 0 h 9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 name="Freeform 10"/>
            <p:cNvSpPr>
              <a:spLocks/>
            </p:cNvSpPr>
            <p:nvPr userDrawn="1"/>
          </p:nvSpPr>
          <p:spPr bwMode="auto">
            <a:xfrm>
              <a:off x="-3025775" y="4822825"/>
              <a:ext cx="438150" cy="484188"/>
            </a:xfrm>
            <a:custGeom>
              <a:avLst/>
              <a:gdLst>
                <a:gd name="T0" fmla="*/ 2147483646 w 117"/>
                <a:gd name="T1" fmla="*/ 2147483646 h 129"/>
                <a:gd name="T2" fmla="*/ 2147483646 w 117"/>
                <a:gd name="T3" fmla="*/ 2147483646 h 129"/>
                <a:gd name="T4" fmla="*/ 2147483646 w 117"/>
                <a:gd name="T5" fmla="*/ 2147483646 h 129"/>
                <a:gd name="T6" fmla="*/ 2147483646 w 117"/>
                <a:gd name="T7" fmla="*/ 2147483646 h 129"/>
                <a:gd name="T8" fmla="*/ 2147483646 w 117"/>
                <a:gd name="T9" fmla="*/ 2147483646 h 129"/>
                <a:gd name="T10" fmla="*/ 2147483646 w 117"/>
                <a:gd name="T11" fmla="*/ 2147483646 h 129"/>
                <a:gd name="T12" fmla="*/ 2147483646 w 117"/>
                <a:gd name="T13" fmla="*/ 2147483646 h 129"/>
                <a:gd name="T14" fmla="*/ 2147483646 w 117"/>
                <a:gd name="T15" fmla="*/ 2147483646 h 129"/>
                <a:gd name="T16" fmla="*/ 2147483646 w 117"/>
                <a:gd name="T17" fmla="*/ 2147483646 h 129"/>
                <a:gd name="T18" fmla="*/ 2147483646 w 117"/>
                <a:gd name="T19" fmla="*/ 0 h 129"/>
                <a:gd name="T20" fmla="*/ 0 w 117"/>
                <a:gd name="T21" fmla="*/ 2147483646 h 129"/>
                <a:gd name="T22" fmla="*/ 0 w 117"/>
                <a:gd name="T23" fmla="*/ 2147483646 h 129"/>
                <a:gd name="T24" fmla="*/ 2147483646 w 117"/>
                <a:gd name="T25" fmla="*/ 2147483646 h 129"/>
                <a:gd name="T26" fmla="*/ 2147483646 w 117"/>
                <a:gd name="T27" fmla="*/ 2147483646 h 129"/>
                <a:gd name="T28" fmla="*/ 2147483646 w 117"/>
                <a:gd name="T29" fmla="*/ 2147483646 h 129"/>
                <a:gd name="T30" fmla="*/ 2147483646 w 117"/>
                <a:gd name="T31" fmla="*/ 2147483646 h 129"/>
                <a:gd name="T32" fmla="*/ 2147483646 w 117"/>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1" name="Freeform 11"/>
            <p:cNvSpPr>
              <a:spLocks noEditPoints="1"/>
            </p:cNvSpPr>
            <p:nvPr userDrawn="1"/>
          </p:nvSpPr>
          <p:spPr bwMode="auto">
            <a:xfrm>
              <a:off x="-2538413" y="4822825"/>
              <a:ext cx="487363" cy="484188"/>
            </a:xfrm>
            <a:custGeom>
              <a:avLst/>
              <a:gdLst>
                <a:gd name="T0" fmla="*/ 2147483646 w 130"/>
                <a:gd name="T1" fmla="*/ 0 h 129"/>
                <a:gd name="T2" fmla="*/ 0 w 130"/>
                <a:gd name="T3" fmla="*/ 2147483646 h 129"/>
                <a:gd name="T4" fmla="*/ 0 w 130"/>
                <a:gd name="T5" fmla="*/ 2147483646 h 129"/>
                <a:gd name="T6" fmla="*/ 2147483646 w 130"/>
                <a:gd name="T7" fmla="*/ 2147483646 h 129"/>
                <a:gd name="T8" fmla="*/ 2147483646 w 130"/>
                <a:gd name="T9" fmla="*/ 2147483646 h 129"/>
                <a:gd name="T10" fmla="*/ 2147483646 w 130"/>
                <a:gd name="T11" fmla="*/ 2147483646 h 129"/>
                <a:gd name="T12" fmla="*/ 2147483646 w 130"/>
                <a:gd name="T13" fmla="*/ 0 h 129"/>
                <a:gd name="T14" fmla="*/ 2147483646 w 130"/>
                <a:gd name="T15" fmla="*/ 2147483646 h 129"/>
                <a:gd name="T16" fmla="*/ 2147483646 w 130"/>
                <a:gd name="T17" fmla="*/ 2147483646 h 129"/>
                <a:gd name="T18" fmla="*/ 2147483646 w 130"/>
                <a:gd name="T19" fmla="*/ 2147483646 h 129"/>
                <a:gd name="T20" fmla="*/ 2147483646 w 130"/>
                <a:gd name="T21" fmla="*/ 2147483646 h 129"/>
                <a:gd name="T22" fmla="*/ 2147483646 w 130"/>
                <a:gd name="T23" fmla="*/ 2147483646 h 129"/>
                <a:gd name="T24" fmla="*/ 2147483646 w 130"/>
                <a:gd name="T25" fmla="*/ 2147483646 h 129"/>
                <a:gd name="T26" fmla="*/ 2147483646 w 130"/>
                <a:gd name="T27" fmla="*/ 2147483646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2" name="Freeform 12"/>
            <p:cNvSpPr>
              <a:spLocks/>
            </p:cNvSpPr>
            <p:nvPr userDrawn="1"/>
          </p:nvSpPr>
          <p:spPr bwMode="auto">
            <a:xfrm>
              <a:off x="-2058988" y="4830763"/>
              <a:ext cx="461963" cy="471488"/>
            </a:xfrm>
            <a:custGeom>
              <a:avLst/>
              <a:gdLst>
                <a:gd name="T0" fmla="*/ 2147483646 w 291"/>
                <a:gd name="T1" fmla="*/ 2147483646 h 297"/>
                <a:gd name="T2" fmla="*/ 2147483646 w 291"/>
                <a:gd name="T3" fmla="*/ 0 h 297"/>
                <a:gd name="T4" fmla="*/ 0 w 291"/>
                <a:gd name="T5" fmla="*/ 0 h 297"/>
                <a:gd name="T6" fmla="*/ 2147483646 w 291"/>
                <a:gd name="T7" fmla="*/ 2147483646 h 297"/>
                <a:gd name="T8" fmla="*/ 2147483646 w 291"/>
                <a:gd name="T9" fmla="*/ 2147483646 h 297"/>
                <a:gd name="T10" fmla="*/ 2147483646 w 291"/>
                <a:gd name="T11" fmla="*/ 0 h 297"/>
                <a:gd name="T12" fmla="*/ 2147483646 w 291"/>
                <a:gd name="T13" fmla="*/ 0 h 297"/>
                <a:gd name="T14" fmla="*/ 2147483646 w 291"/>
                <a:gd name="T15" fmla="*/ 2147483646 h 297"/>
                <a:gd name="T16" fmla="*/ 2147483646 w 291"/>
                <a:gd name="T17" fmla="*/ 2147483646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1" h="297">
                  <a:moveTo>
                    <a:pt x="147" y="227"/>
                  </a:moveTo>
                  <a:lnTo>
                    <a:pt x="57" y="0"/>
                  </a:lnTo>
                  <a:lnTo>
                    <a:pt x="0" y="0"/>
                  </a:lnTo>
                  <a:lnTo>
                    <a:pt x="123" y="297"/>
                  </a:lnTo>
                  <a:lnTo>
                    <a:pt x="168" y="297"/>
                  </a:lnTo>
                  <a:lnTo>
                    <a:pt x="291" y="0"/>
                  </a:lnTo>
                  <a:lnTo>
                    <a:pt x="234" y="0"/>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3" name="Freeform 13"/>
            <p:cNvSpPr>
              <a:spLocks/>
            </p:cNvSpPr>
            <p:nvPr userDrawn="1"/>
          </p:nvSpPr>
          <p:spPr bwMode="auto">
            <a:xfrm>
              <a:off x="-1541463" y="4830763"/>
              <a:ext cx="349250" cy="468313"/>
            </a:xfrm>
            <a:custGeom>
              <a:avLst/>
              <a:gdLst>
                <a:gd name="T0" fmla="*/ 2147483646 w 220"/>
                <a:gd name="T1" fmla="*/ 2147483646 h 295"/>
                <a:gd name="T2" fmla="*/ 2147483646 w 220"/>
                <a:gd name="T3" fmla="*/ 2147483646 h 295"/>
                <a:gd name="T4" fmla="*/ 2147483646 w 220"/>
                <a:gd name="T5" fmla="*/ 2147483646 h 295"/>
                <a:gd name="T6" fmla="*/ 2147483646 w 220"/>
                <a:gd name="T7" fmla="*/ 2147483646 h 295"/>
                <a:gd name="T8" fmla="*/ 2147483646 w 220"/>
                <a:gd name="T9" fmla="*/ 2147483646 h 295"/>
                <a:gd name="T10" fmla="*/ 2147483646 w 220"/>
                <a:gd name="T11" fmla="*/ 2147483646 h 295"/>
                <a:gd name="T12" fmla="*/ 2147483646 w 220"/>
                <a:gd name="T13" fmla="*/ 0 h 295"/>
                <a:gd name="T14" fmla="*/ 0 w 220"/>
                <a:gd name="T15" fmla="*/ 0 h 295"/>
                <a:gd name="T16" fmla="*/ 0 w 220"/>
                <a:gd name="T17" fmla="*/ 2147483646 h 295"/>
                <a:gd name="T18" fmla="*/ 2147483646 w 220"/>
                <a:gd name="T19" fmla="*/ 2147483646 h 295"/>
                <a:gd name="T20" fmla="*/ 2147483646 w 220"/>
                <a:gd name="T21" fmla="*/ 2147483646 h 295"/>
                <a:gd name="T22" fmla="*/ 2147483646 w 220"/>
                <a:gd name="T23" fmla="*/ 2147483646 h 295"/>
                <a:gd name="T24" fmla="*/ 2147483646 w 220"/>
                <a:gd name="T25" fmla="*/ 2147483646 h 295"/>
                <a:gd name="T26" fmla="*/ 2147483646 w 220"/>
                <a:gd name="T27" fmla="*/ 2147483646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4" name="Freeform 14"/>
            <p:cNvSpPr>
              <a:spLocks noEditPoints="1"/>
            </p:cNvSpPr>
            <p:nvPr userDrawn="1"/>
          </p:nvSpPr>
          <p:spPr bwMode="auto">
            <a:xfrm>
              <a:off x="-1112838" y="4830763"/>
              <a:ext cx="393700" cy="468313"/>
            </a:xfrm>
            <a:custGeom>
              <a:avLst/>
              <a:gdLst>
                <a:gd name="T0" fmla="*/ 2147483646 w 105"/>
                <a:gd name="T1" fmla="*/ 2147483646 h 125"/>
                <a:gd name="T2" fmla="*/ 2147483646 w 105"/>
                <a:gd name="T3" fmla="*/ 2147483646 h 125"/>
                <a:gd name="T4" fmla="*/ 2147483646 w 105"/>
                <a:gd name="T5" fmla="*/ 2147483646 h 125"/>
                <a:gd name="T6" fmla="*/ 2147483646 w 105"/>
                <a:gd name="T7" fmla="*/ 0 h 125"/>
                <a:gd name="T8" fmla="*/ 0 w 105"/>
                <a:gd name="T9" fmla="*/ 0 h 125"/>
                <a:gd name="T10" fmla="*/ 0 w 105"/>
                <a:gd name="T11" fmla="*/ 2147483646 h 125"/>
                <a:gd name="T12" fmla="*/ 2147483646 w 105"/>
                <a:gd name="T13" fmla="*/ 2147483646 h 125"/>
                <a:gd name="T14" fmla="*/ 2147483646 w 105"/>
                <a:gd name="T15" fmla="*/ 2147483646 h 125"/>
                <a:gd name="T16" fmla="*/ 2147483646 w 105"/>
                <a:gd name="T17" fmla="*/ 2147483646 h 125"/>
                <a:gd name="T18" fmla="*/ 2147483646 w 105"/>
                <a:gd name="T19" fmla="*/ 2147483646 h 125"/>
                <a:gd name="T20" fmla="*/ 2147483646 w 105"/>
                <a:gd name="T21" fmla="*/ 2147483646 h 125"/>
                <a:gd name="T22" fmla="*/ 2147483646 w 105"/>
                <a:gd name="T23" fmla="*/ 2147483646 h 125"/>
                <a:gd name="T24" fmla="*/ 2147483646 w 105"/>
                <a:gd name="T25" fmla="*/ 2147483646 h 125"/>
                <a:gd name="T26" fmla="*/ 2147483646 w 105"/>
                <a:gd name="T27" fmla="*/ 2147483646 h 125"/>
                <a:gd name="T28" fmla="*/ 2147483646 w 105"/>
                <a:gd name="T29" fmla="*/ 2147483646 h 125"/>
                <a:gd name="T30" fmla="*/ 2147483646 w 105"/>
                <a:gd name="T31" fmla="*/ 2147483646 h 125"/>
                <a:gd name="T32" fmla="*/ 2147483646 w 105"/>
                <a:gd name="T33" fmla="*/ 2147483646 h 125"/>
                <a:gd name="T34" fmla="*/ 2147483646 w 105"/>
                <a:gd name="T35" fmla="*/ 2147483646 h 125"/>
                <a:gd name="T36" fmla="*/ 2147483646 w 105"/>
                <a:gd name="T37" fmla="*/ 2147483646 h 125"/>
                <a:gd name="T38" fmla="*/ 2147483646 w 105"/>
                <a:gd name="T39" fmla="*/ 2147483646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5" name="Freeform 15"/>
            <p:cNvSpPr>
              <a:spLocks/>
            </p:cNvSpPr>
            <p:nvPr userDrawn="1"/>
          </p:nvSpPr>
          <p:spPr bwMode="auto">
            <a:xfrm>
              <a:off x="-658813" y="4830763"/>
              <a:ext cx="404813" cy="468313"/>
            </a:xfrm>
            <a:custGeom>
              <a:avLst/>
              <a:gdLst>
                <a:gd name="T0" fmla="*/ 2147483646 w 255"/>
                <a:gd name="T1" fmla="*/ 2147483646 h 295"/>
                <a:gd name="T2" fmla="*/ 2147483646 w 255"/>
                <a:gd name="T3" fmla="*/ 0 h 295"/>
                <a:gd name="T4" fmla="*/ 0 w 255"/>
                <a:gd name="T5" fmla="*/ 0 h 295"/>
                <a:gd name="T6" fmla="*/ 0 w 255"/>
                <a:gd name="T7" fmla="*/ 2147483646 h 295"/>
                <a:gd name="T8" fmla="*/ 2147483646 w 255"/>
                <a:gd name="T9" fmla="*/ 2147483646 h 295"/>
                <a:gd name="T10" fmla="*/ 2147483646 w 255"/>
                <a:gd name="T11" fmla="*/ 2147483646 h 295"/>
                <a:gd name="T12" fmla="*/ 2147483646 w 255"/>
                <a:gd name="T13" fmla="*/ 2147483646 h 295"/>
                <a:gd name="T14" fmla="*/ 2147483646 w 255"/>
                <a:gd name="T15" fmla="*/ 2147483646 h 295"/>
                <a:gd name="T16" fmla="*/ 2147483646 w 255"/>
                <a:gd name="T17" fmla="*/ 0 h 295"/>
                <a:gd name="T18" fmla="*/ 2147483646 w 255"/>
                <a:gd name="T19" fmla="*/ 0 h 295"/>
                <a:gd name="T20" fmla="*/ 2147483646 w 255"/>
                <a:gd name="T21" fmla="*/ 2147483646 h 295"/>
                <a:gd name="T22" fmla="*/ 2147483646 w 255"/>
                <a:gd name="T23" fmla="*/ 2147483646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6" name="Freeform 16"/>
            <p:cNvSpPr>
              <a:spLocks/>
            </p:cNvSpPr>
            <p:nvPr userDrawn="1"/>
          </p:nvSpPr>
          <p:spPr bwMode="auto">
            <a:xfrm>
              <a:off x="-171450" y="4830763"/>
              <a:ext cx="457200" cy="468313"/>
            </a:xfrm>
            <a:custGeom>
              <a:avLst/>
              <a:gdLst>
                <a:gd name="T0" fmla="*/ 2147483646 w 288"/>
                <a:gd name="T1" fmla="*/ 2147483646 h 295"/>
                <a:gd name="T2" fmla="*/ 2147483646 w 288"/>
                <a:gd name="T3" fmla="*/ 0 h 295"/>
                <a:gd name="T4" fmla="*/ 0 w 288"/>
                <a:gd name="T5" fmla="*/ 0 h 295"/>
                <a:gd name="T6" fmla="*/ 0 w 288"/>
                <a:gd name="T7" fmla="*/ 2147483646 h 295"/>
                <a:gd name="T8" fmla="*/ 2147483646 w 288"/>
                <a:gd name="T9" fmla="*/ 2147483646 h 295"/>
                <a:gd name="T10" fmla="*/ 2147483646 w 288"/>
                <a:gd name="T11" fmla="*/ 2147483646 h 295"/>
                <a:gd name="T12" fmla="*/ 2147483646 w 288"/>
                <a:gd name="T13" fmla="*/ 2147483646 h 295"/>
                <a:gd name="T14" fmla="*/ 2147483646 w 288"/>
                <a:gd name="T15" fmla="*/ 2147483646 h 295"/>
                <a:gd name="T16" fmla="*/ 2147483646 w 288"/>
                <a:gd name="T17" fmla="*/ 2147483646 h 295"/>
                <a:gd name="T18" fmla="*/ 2147483646 w 288"/>
                <a:gd name="T19" fmla="*/ 2147483646 h 295"/>
                <a:gd name="T20" fmla="*/ 2147483646 w 288"/>
                <a:gd name="T21" fmla="*/ 2147483646 h 295"/>
                <a:gd name="T22" fmla="*/ 2147483646 w 288"/>
                <a:gd name="T23" fmla="*/ 0 h 295"/>
                <a:gd name="T24" fmla="*/ 2147483646 w 288"/>
                <a:gd name="T25" fmla="*/ 0 h 295"/>
                <a:gd name="T26" fmla="*/ 2147483646 w 288"/>
                <a:gd name="T27" fmla="*/ 2147483646 h 295"/>
                <a:gd name="T28" fmla="*/ 2147483646 w 288"/>
                <a:gd name="T29" fmla="*/ 2147483646 h 2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7" name="Freeform 17"/>
            <p:cNvSpPr>
              <a:spLocks/>
            </p:cNvSpPr>
            <p:nvPr userDrawn="1"/>
          </p:nvSpPr>
          <p:spPr bwMode="auto">
            <a:xfrm>
              <a:off x="365125" y="4830763"/>
              <a:ext cx="347663" cy="468313"/>
            </a:xfrm>
            <a:custGeom>
              <a:avLst/>
              <a:gdLst>
                <a:gd name="T0" fmla="*/ 2147483646 w 219"/>
                <a:gd name="T1" fmla="*/ 2147483646 h 295"/>
                <a:gd name="T2" fmla="*/ 2147483646 w 219"/>
                <a:gd name="T3" fmla="*/ 2147483646 h 295"/>
                <a:gd name="T4" fmla="*/ 2147483646 w 219"/>
                <a:gd name="T5" fmla="*/ 2147483646 h 295"/>
                <a:gd name="T6" fmla="*/ 2147483646 w 219"/>
                <a:gd name="T7" fmla="*/ 2147483646 h 295"/>
                <a:gd name="T8" fmla="*/ 2147483646 w 219"/>
                <a:gd name="T9" fmla="*/ 2147483646 h 295"/>
                <a:gd name="T10" fmla="*/ 2147483646 w 219"/>
                <a:gd name="T11" fmla="*/ 2147483646 h 295"/>
                <a:gd name="T12" fmla="*/ 2147483646 w 219"/>
                <a:gd name="T13" fmla="*/ 0 h 295"/>
                <a:gd name="T14" fmla="*/ 0 w 219"/>
                <a:gd name="T15" fmla="*/ 0 h 295"/>
                <a:gd name="T16" fmla="*/ 0 w 219"/>
                <a:gd name="T17" fmla="*/ 2147483646 h 295"/>
                <a:gd name="T18" fmla="*/ 2147483646 w 219"/>
                <a:gd name="T19" fmla="*/ 2147483646 h 295"/>
                <a:gd name="T20" fmla="*/ 2147483646 w 219"/>
                <a:gd name="T21" fmla="*/ 2147483646 h 295"/>
                <a:gd name="T22" fmla="*/ 2147483646 w 219"/>
                <a:gd name="T23" fmla="*/ 2147483646 h 295"/>
                <a:gd name="T24" fmla="*/ 2147483646 w 219"/>
                <a:gd name="T25" fmla="*/ 2147483646 h 295"/>
                <a:gd name="T26" fmla="*/ 2147483646 w 219"/>
                <a:gd name="T27" fmla="*/ 2147483646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8" name="Freeform 18"/>
            <p:cNvSpPr>
              <a:spLocks/>
            </p:cNvSpPr>
            <p:nvPr userDrawn="1"/>
          </p:nvSpPr>
          <p:spPr bwMode="auto">
            <a:xfrm>
              <a:off x="795338" y="4830763"/>
              <a:ext cx="404813" cy="468313"/>
            </a:xfrm>
            <a:custGeom>
              <a:avLst/>
              <a:gdLst>
                <a:gd name="T0" fmla="*/ 2147483646 w 255"/>
                <a:gd name="T1" fmla="*/ 2147483646 h 295"/>
                <a:gd name="T2" fmla="*/ 2147483646 w 255"/>
                <a:gd name="T3" fmla="*/ 0 h 295"/>
                <a:gd name="T4" fmla="*/ 0 w 255"/>
                <a:gd name="T5" fmla="*/ 0 h 295"/>
                <a:gd name="T6" fmla="*/ 0 w 255"/>
                <a:gd name="T7" fmla="*/ 2147483646 h 295"/>
                <a:gd name="T8" fmla="*/ 2147483646 w 255"/>
                <a:gd name="T9" fmla="*/ 2147483646 h 295"/>
                <a:gd name="T10" fmla="*/ 2147483646 w 255"/>
                <a:gd name="T11" fmla="*/ 2147483646 h 295"/>
                <a:gd name="T12" fmla="*/ 2147483646 w 255"/>
                <a:gd name="T13" fmla="*/ 2147483646 h 295"/>
                <a:gd name="T14" fmla="*/ 2147483646 w 255"/>
                <a:gd name="T15" fmla="*/ 2147483646 h 295"/>
                <a:gd name="T16" fmla="*/ 2147483646 w 255"/>
                <a:gd name="T17" fmla="*/ 0 h 295"/>
                <a:gd name="T18" fmla="*/ 2147483646 w 255"/>
                <a:gd name="T19" fmla="*/ 0 h 295"/>
                <a:gd name="T20" fmla="*/ 2147483646 w 255"/>
                <a:gd name="T21" fmla="*/ 2147483646 h 295"/>
                <a:gd name="T22" fmla="*/ 2147483646 w 255"/>
                <a:gd name="T23" fmla="*/ 2147483646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9" name="Freeform 19"/>
            <p:cNvSpPr>
              <a:spLocks/>
            </p:cNvSpPr>
            <p:nvPr userDrawn="1"/>
          </p:nvSpPr>
          <p:spPr bwMode="auto">
            <a:xfrm>
              <a:off x="1263650" y="4830763"/>
              <a:ext cx="379413" cy="468313"/>
            </a:xfrm>
            <a:custGeom>
              <a:avLst/>
              <a:gdLst>
                <a:gd name="T0" fmla="*/ 0 w 239"/>
                <a:gd name="T1" fmla="*/ 2147483646 h 295"/>
                <a:gd name="T2" fmla="*/ 2147483646 w 239"/>
                <a:gd name="T3" fmla="*/ 2147483646 h 295"/>
                <a:gd name="T4" fmla="*/ 2147483646 w 239"/>
                <a:gd name="T5" fmla="*/ 2147483646 h 295"/>
                <a:gd name="T6" fmla="*/ 2147483646 w 239"/>
                <a:gd name="T7" fmla="*/ 2147483646 h 295"/>
                <a:gd name="T8" fmla="*/ 2147483646 w 239"/>
                <a:gd name="T9" fmla="*/ 2147483646 h 295"/>
                <a:gd name="T10" fmla="*/ 2147483646 w 239"/>
                <a:gd name="T11" fmla="*/ 2147483646 h 295"/>
                <a:gd name="T12" fmla="*/ 2147483646 w 239"/>
                <a:gd name="T13" fmla="*/ 0 h 295"/>
                <a:gd name="T14" fmla="*/ 0 w 239"/>
                <a:gd name="T15" fmla="*/ 0 h 295"/>
                <a:gd name="T16" fmla="*/ 0 w 239"/>
                <a:gd name="T17" fmla="*/ 2147483646 h 295"/>
                <a:gd name="T18" fmla="*/ 0 w 239"/>
                <a:gd name="T19" fmla="*/ 2147483646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0" name="Freeform 20"/>
            <p:cNvSpPr>
              <a:spLocks/>
            </p:cNvSpPr>
            <p:nvPr userDrawn="1"/>
          </p:nvSpPr>
          <p:spPr bwMode="auto">
            <a:xfrm>
              <a:off x="-1390650" y="3067050"/>
              <a:ext cx="1211263" cy="1571625"/>
            </a:xfrm>
            <a:custGeom>
              <a:avLst/>
              <a:gdLst>
                <a:gd name="T0" fmla="*/ 2147483646 w 323"/>
                <a:gd name="T1" fmla="*/ 2147483646 h 419"/>
                <a:gd name="T2" fmla="*/ 2147483646 w 323"/>
                <a:gd name="T3" fmla="*/ 2147483646 h 419"/>
                <a:gd name="T4" fmla="*/ 2147483646 w 323"/>
                <a:gd name="T5" fmla="*/ 2147483646 h 419"/>
                <a:gd name="T6" fmla="*/ 2147483646 w 323"/>
                <a:gd name="T7" fmla="*/ 2147483646 h 419"/>
                <a:gd name="T8" fmla="*/ 2147483646 w 323"/>
                <a:gd name="T9" fmla="*/ 2147483646 h 419"/>
                <a:gd name="T10" fmla="*/ 2147483646 w 323"/>
                <a:gd name="T11" fmla="*/ 2147483646 h 419"/>
                <a:gd name="T12" fmla="*/ 2147483646 w 323"/>
                <a:gd name="T13" fmla="*/ 0 h 419"/>
                <a:gd name="T14" fmla="*/ 2147483646 w 323"/>
                <a:gd name="T15" fmla="*/ 2147483646 h 419"/>
                <a:gd name="T16" fmla="*/ 2147483646 w 323"/>
                <a:gd name="T17" fmla="*/ 2147483646 h 419"/>
                <a:gd name="T18" fmla="*/ 2147483646 w 323"/>
                <a:gd name="T19" fmla="*/ 2147483646 h 419"/>
                <a:gd name="T20" fmla="*/ 2147483646 w 323"/>
                <a:gd name="T21" fmla="*/ 2147483646 h 419"/>
                <a:gd name="T22" fmla="*/ 2147483646 w 323"/>
                <a:gd name="T23" fmla="*/ 2147483646 h 419"/>
                <a:gd name="T24" fmla="*/ 2147483646 w 323"/>
                <a:gd name="T25" fmla="*/ 2147483646 h 419"/>
                <a:gd name="T26" fmla="*/ 2147483646 w 323"/>
                <a:gd name="T27" fmla="*/ 2147483646 h 419"/>
                <a:gd name="T28" fmla="*/ 0 w 323"/>
                <a:gd name="T29" fmla="*/ 2147483646 h 419"/>
                <a:gd name="T30" fmla="*/ 2147483646 w 323"/>
                <a:gd name="T31" fmla="*/ 2147483646 h 419"/>
                <a:gd name="T32" fmla="*/ 2147483646 w 323"/>
                <a:gd name="T33" fmla="*/ 2147483646 h 419"/>
                <a:gd name="T34" fmla="*/ 2147483646 w 323"/>
                <a:gd name="T35" fmla="*/ 2147483646 h 419"/>
                <a:gd name="T36" fmla="*/ 2147483646 w 323"/>
                <a:gd name="T37" fmla="*/ 2147483646 h 4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1" name="Freeform 21"/>
            <p:cNvSpPr>
              <a:spLocks/>
            </p:cNvSpPr>
            <p:nvPr userDrawn="1"/>
          </p:nvSpPr>
          <p:spPr bwMode="auto">
            <a:xfrm>
              <a:off x="-2276475" y="239713"/>
              <a:ext cx="965200" cy="2339975"/>
            </a:xfrm>
            <a:custGeom>
              <a:avLst/>
              <a:gdLst>
                <a:gd name="T0" fmla="*/ 2147483646 w 257"/>
                <a:gd name="T1" fmla="*/ 2147483646 h 624"/>
                <a:gd name="T2" fmla="*/ 2147483646 w 257"/>
                <a:gd name="T3" fmla="*/ 2147483646 h 624"/>
                <a:gd name="T4" fmla="*/ 2147483646 w 257"/>
                <a:gd name="T5" fmla="*/ 2147483646 h 624"/>
                <a:gd name="T6" fmla="*/ 2147483646 w 257"/>
                <a:gd name="T7" fmla="*/ 2147483646 h 624"/>
                <a:gd name="T8" fmla="*/ 2147483646 w 257"/>
                <a:gd name="T9" fmla="*/ 2147483646 h 624"/>
                <a:gd name="T10" fmla="*/ 2147483646 w 257"/>
                <a:gd name="T11" fmla="*/ 2147483646 h 624"/>
                <a:gd name="T12" fmla="*/ 2147483646 w 257"/>
                <a:gd name="T13" fmla="*/ 2147483646 h 624"/>
                <a:gd name="T14" fmla="*/ 2147483646 w 257"/>
                <a:gd name="T15" fmla="*/ 2147483646 h 624"/>
                <a:gd name="T16" fmla="*/ 2147483646 w 257"/>
                <a:gd name="T17" fmla="*/ 2147483646 h 624"/>
                <a:gd name="T18" fmla="*/ 2147483646 w 257"/>
                <a:gd name="T19" fmla="*/ 2147483646 h 624"/>
                <a:gd name="T20" fmla="*/ 2147483646 w 257"/>
                <a:gd name="T21" fmla="*/ 0 h 624"/>
                <a:gd name="T22" fmla="*/ 2147483646 w 257"/>
                <a:gd name="T23" fmla="*/ 2147483646 h 624"/>
                <a:gd name="T24" fmla="*/ 2147483646 w 257"/>
                <a:gd name="T25" fmla="*/ 2147483646 h 624"/>
                <a:gd name="T26" fmla="*/ 0 w 257"/>
                <a:gd name="T27" fmla="*/ 2147483646 h 624"/>
                <a:gd name="T28" fmla="*/ 2147483646 w 257"/>
                <a:gd name="T29" fmla="*/ 2147483646 h 624"/>
                <a:gd name="T30" fmla="*/ 2147483646 w 257"/>
                <a:gd name="T31" fmla="*/ 2147483646 h 6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2" name="Freeform 22"/>
            <p:cNvSpPr>
              <a:spLocks/>
            </p:cNvSpPr>
            <p:nvPr userDrawn="1"/>
          </p:nvSpPr>
          <p:spPr bwMode="auto">
            <a:xfrm>
              <a:off x="-704850" y="663575"/>
              <a:ext cx="998538" cy="1968500"/>
            </a:xfrm>
            <a:custGeom>
              <a:avLst/>
              <a:gdLst>
                <a:gd name="T0" fmla="*/ 2147483646 w 266"/>
                <a:gd name="T1" fmla="*/ 2147483646 h 525"/>
                <a:gd name="T2" fmla="*/ 2147483646 w 266"/>
                <a:gd name="T3" fmla="*/ 2147483646 h 525"/>
                <a:gd name="T4" fmla="*/ 2147483646 w 266"/>
                <a:gd name="T5" fmla="*/ 2147483646 h 525"/>
                <a:gd name="T6" fmla="*/ 2147483646 w 266"/>
                <a:gd name="T7" fmla="*/ 2147483646 h 525"/>
                <a:gd name="T8" fmla="*/ 2147483646 w 266"/>
                <a:gd name="T9" fmla="*/ 2147483646 h 525"/>
                <a:gd name="T10" fmla="*/ 2147483646 w 266"/>
                <a:gd name="T11" fmla="*/ 2147483646 h 525"/>
                <a:gd name="T12" fmla="*/ 2147483646 w 266"/>
                <a:gd name="T13" fmla="*/ 2147483646 h 525"/>
                <a:gd name="T14" fmla="*/ 2147483646 w 266"/>
                <a:gd name="T15" fmla="*/ 0 h 525"/>
                <a:gd name="T16" fmla="*/ 2147483646 w 266"/>
                <a:gd name="T17" fmla="*/ 2147483646 h 525"/>
                <a:gd name="T18" fmla="*/ 2147483646 w 266"/>
                <a:gd name="T19" fmla="*/ 2147483646 h 525"/>
                <a:gd name="T20" fmla="*/ 2147483646 w 266"/>
                <a:gd name="T21" fmla="*/ 2147483646 h 525"/>
                <a:gd name="T22" fmla="*/ 2147483646 w 266"/>
                <a:gd name="T23" fmla="*/ 2147483646 h 525"/>
                <a:gd name="T24" fmla="*/ 2147483646 w 266"/>
                <a:gd name="T25" fmla="*/ 2147483646 h 525"/>
                <a:gd name="T26" fmla="*/ 0 w 266"/>
                <a:gd name="T27" fmla="*/ 2147483646 h 525"/>
                <a:gd name="T28" fmla="*/ 2147483646 w 266"/>
                <a:gd name="T29" fmla="*/ 2147483646 h 525"/>
                <a:gd name="T30" fmla="*/ 2147483646 w 266"/>
                <a:gd name="T31" fmla="*/ 2147483646 h 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3" name="Freeform 23"/>
            <p:cNvSpPr>
              <a:spLocks/>
            </p:cNvSpPr>
            <p:nvPr userDrawn="1"/>
          </p:nvSpPr>
          <p:spPr bwMode="auto">
            <a:xfrm>
              <a:off x="-1597025" y="663575"/>
              <a:ext cx="900113" cy="1968500"/>
            </a:xfrm>
            <a:custGeom>
              <a:avLst/>
              <a:gdLst>
                <a:gd name="T0" fmla="*/ 2147483646 w 240"/>
                <a:gd name="T1" fmla="*/ 2147483646 h 525"/>
                <a:gd name="T2" fmla="*/ 2147483646 w 240"/>
                <a:gd name="T3" fmla="*/ 2147483646 h 525"/>
                <a:gd name="T4" fmla="*/ 2147483646 w 240"/>
                <a:gd name="T5" fmla="*/ 2147483646 h 525"/>
                <a:gd name="T6" fmla="*/ 2147483646 w 240"/>
                <a:gd name="T7" fmla="*/ 2147483646 h 525"/>
                <a:gd name="T8" fmla="*/ 2147483646 w 240"/>
                <a:gd name="T9" fmla="*/ 0 h 525"/>
                <a:gd name="T10" fmla="*/ 2147483646 w 240"/>
                <a:gd name="T11" fmla="*/ 2147483646 h 525"/>
                <a:gd name="T12" fmla="*/ 2147483646 w 240"/>
                <a:gd name="T13" fmla="*/ 2147483646 h 525"/>
                <a:gd name="T14" fmla="*/ 2147483646 w 240"/>
                <a:gd name="T15" fmla="*/ 2147483646 h 525"/>
                <a:gd name="T16" fmla="*/ 0 w 240"/>
                <a:gd name="T17" fmla="*/ 2147483646 h 525"/>
                <a:gd name="T18" fmla="*/ 2147483646 w 240"/>
                <a:gd name="T19" fmla="*/ 2147483646 h 525"/>
                <a:gd name="T20" fmla="*/ 2147483646 w 240"/>
                <a:gd name="T21" fmla="*/ 2147483646 h 525"/>
                <a:gd name="T22" fmla="*/ 2147483646 w 240"/>
                <a:gd name="T23" fmla="*/ 2147483646 h 525"/>
                <a:gd name="T24" fmla="*/ 2147483646 w 240"/>
                <a:gd name="T25" fmla="*/ 2147483646 h 525"/>
                <a:gd name="T26" fmla="*/ 2147483646 w 240"/>
                <a:gd name="T27" fmla="*/ 2147483646 h 525"/>
                <a:gd name="T28" fmla="*/ 2147483646 w 240"/>
                <a:gd name="T29" fmla="*/ 2147483646 h 525"/>
                <a:gd name="T30" fmla="*/ 2147483646 w 240"/>
                <a:gd name="T31" fmla="*/ 2147483646 h 525"/>
                <a:gd name="T32" fmla="*/ 2147483646 w 240"/>
                <a:gd name="T33" fmla="*/ 2147483646 h 525"/>
                <a:gd name="T34" fmla="*/ 2147483646 w 240"/>
                <a:gd name="T35" fmla="*/ 2147483646 h 5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4" name="Freeform 24"/>
            <p:cNvSpPr>
              <a:spLocks/>
            </p:cNvSpPr>
            <p:nvPr userDrawn="1"/>
          </p:nvSpPr>
          <p:spPr bwMode="auto">
            <a:xfrm>
              <a:off x="-1143000" y="-179387"/>
              <a:ext cx="982663" cy="1682750"/>
            </a:xfrm>
            <a:custGeom>
              <a:avLst/>
              <a:gdLst>
                <a:gd name="T0" fmla="*/ 2147483646 w 262"/>
                <a:gd name="T1" fmla="*/ 2147483646 h 449"/>
                <a:gd name="T2" fmla="*/ 2147483646 w 262"/>
                <a:gd name="T3" fmla="*/ 2147483646 h 449"/>
                <a:gd name="T4" fmla="*/ 2147483646 w 262"/>
                <a:gd name="T5" fmla="*/ 2147483646 h 449"/>
                <a:gd name="T6" fmla="*/ 2147483646 w 262"/>
                <a:gd name="T7" fmla="*/ 2147483646 h 449"/>
                <a:gd name="T8" fmla="*/ 2147483646 w 262"/>
                <a:gd name="T9" fmla="*/ 0 h 449"/>
                <a:gd name="T10" fmla="*/ 2147483646 w 262"/>
                <a:gd name="T11" fmla="*/ 2147483646 h 449"/>
                <a:gd name="T12" fmla="*/ 2147483646 w 262"/>
                <a:gd name="T13" fmla="*/ 2147483646 h 449"/>
                <a:gd name="T14" fmla="*/ 2147483646 w 262"/>
                <a:gd name="T15" fmla="*/ 2147483646 h 449"/>
                <a:gd name="T16" fmla="*/ 2147483646 w 262"/>
                <a:gd name="T17" fmla="*/ 2147483646 h 449"/>
                <a:gd name="T18" fmla="*/ 0 w 262"/>
                <a:gd name="T19" fmla="*/ 2147483646 h 449"/>
                <a:gd name="T20" fmla="*/ 2147483646 w 262"/>
                <a:gd name="T21" fmla="*/ 2147483646 h 4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5" name="Freeform 25"/>
            <p:cNvSpPr>
              <a:spLocks/>
            </p:cNvSpPr>
            <p:nvPr userDrawn="1"/>
          </p:nvSpPr>
          <p:spPr bwMode="auto">
            <a:xfrm>
              <a:off x="15875" y="239713"/>
              <a:ext cx="952500" cy="2339975"/>
            </a:xfrm>
            <a:custGeom>
              <a:avLst/>
              <a:gdLst>
                <a:gd name="T0" fmla="*/ 2147483646 w 254"/>
                <a:gd name="T1" fmla="*/ 2147483646 h 624"/>
                <a:gd name="T2" fmla="*/ 2147483646 w 254"/>
                <a:gd name="T3" fmla="*/ 2147483646 h 624"/>
                <a:gd name="T4" fmla="*/ 2147483646 w 254"/>
                <a:gd name="T5" fmla="*/ 2147483646 h 624"/>
                <a:gd name="T6" fmla="*/ 2147483646 w 254"/>
                <a:gd name="T7" fmla="*/ 2147483646 h 624"/>
                <a:gd name="T8" fmla="*/ 2147483646 w 254"/>
                <a:gd name="T9" fmla="*/ 2147483646 h 624"/>
                <a:gd name="T10" fmla="*/ 0 w 254"/>
                <a:gd name="T11" fmla="*/ 2147483646 h 624"/>
                <a:gd name="T12" fmla="*/ 2147483646 w 254"/>
                <a:gd name="T13" fmla="*/ 2147483646 h 624"/>
                <a:gd name="T14" fmla="*/ 2147483646 w 254"/>
                <a:gd name="T15" fmla="*/ 2147483646 h 624"/>
                <a:gd name="T16" fmla="*/ 2147483646 w 254"/>
                <a:gd name="T17" fmla="*/ 2147483646 h 624"/>
                <a:gd name="T18" fmla="*/ 2147483646 w 254"/>
                <a:gd name="T19" fmla="*/ 2147483646 h 624"/>
                <a:gd name="T20" fmla="*/ 2147483646 w 254"/>
                <a:gd name="T21" fmla="*/ 0 h 624"/>
                <a:gd name="T22" fmla="*/ 2147483646 w 254"/>
                <a:gd name="T23" fmla="*/ 2147483646 h 624"/>
                <a:gd name="T24" fmla="*/ 2147483646 w 254"/>
                <a:gd name="T25" fmla="*/ 2147483646 h 624"/>
                <a:gd name="T26" fmla="*/ 2147483646 w 254"/>
                <a:gd name="T27" fmla="*/ 2147483646 h 624"/>
                <a:gd name="T28" fmla="*/ 2147483646 w 254"/>
                <a:gd name="T29" fmla="*/ 2147483646 h 624"/>
                <a:gd name="T30" fmla="*/ 2147483646 w 254"/>
                <a:gd name="T31" fmla="*/ 2147483646 h 624"/>
                <a:gd name="T32" fmla="*/ 2147483646 w 254"/>
                <a:gd name="T33" fmla="*/ 2147483646 h 624"/>
                <a:gd name="T34" fmla="*/ 2147483646 w 254"/>
                <a:gd name="T35" fmla="*/ 2147483646 h 624"/>
                <a:gd name="T36" fmla="*/ 2147483646 w 254"/>
                <a:gd name="T37" fmla="*/ 2147483646 h 6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6" name="Freeform 26"/>
            <p:cNvSpPr>
              <a:spLocks/>
            </p:cNvSpPr>
            <p:nvPr userDrawn="1"/>
          </p:nvSpPr>
          <p:spPr bwMode="auto">
            <a:xfrm>
              <a:off x="-284163" y="-63500"/>
              <a:ext cx="581025" cy="738188"/>
            </a:xfrm>
            <a:custGeom>
              <a:avLst/>
              <a:gdLst>
                <a:gd name="T0" fmla="*/ 2147483646 w 155"/>
                <a:gd name="T1" fmla="*/ 2147483646 h 197"/>
                <a:gd name="T2" fmla="*/ 2147483646 w 155"/>
                <a:gd name="T3" fmla="*/ 2147483646 h 197"/>
                <a:gd name="T4" fmla="*/ 2147483646 w 155"/>
                <a:gd name="T5" fmla="*/ 2147483646 h 197"/>
                <a:gd name="T6" fmla="*/ 2147483646 w 155"/>
                <a:gd name="T7" fmla="*/ 0 h 197"/>
                <a:gd name="T8" fmla="*/ 2147483646 w 155"/>
                <a:gd name="T9" fmla="*/ 0 h 197"/>
                <a:gd name="T10" fmla="*/ 2147483646 w 155"/>
                <a:gd name="T11" fmla="*/ 0 h 197"/>
                <a:gd name="T12" fmla="*/ 2147483646 w 155"/>
                <a:gd name="T13" fmla="*/ 0 h 197"/>
                <a:gd name="T14" fmla="*/ 2147483646 w 155"/>
                <a:gd name="T15" fmla="*/ 2147483646 h 197"/>
                <a:gd name="T16" fmla="*/ 2147483646 w 155"/>
                <a:gd name="T17" fmla="*/ 2147483646 h 197"/>
                <a:gd name="T18" fmla="*/ 2147483646 w 155"/>
                <a:gd name="T19" fmla="*/ 2147483646 h 197"/>
                <a:gd name="T20" fmla="*/ 2147483646 w 155"/>
                <a:gd name="T21" fmla="*/ 2147483646 h 197"/>
                <a:gd name="T22" fmla="*/ 0 w 155"/>
                <a:gd name="T23" fmla="*/ 2147483646 h 197"/>
                <a:gd name="T24" fmla="*/ 2147483646 w 155"/>
                <a:gd name="T25" fmla="*/ 2147483646 h 197"/>
                <a:gd name="T26" fmla="*/ 2147483646 w 155"/>
                <a:gd name="T27" fmla="*/ 2147483646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7" name="Freeform 27"/>
            <p:cNvSpPr>
              <a:spLocks/>
            </p:cNvSpPr>
            <p:nvPr userDrawn="1"/>
          </p:nvSpPr>
          <p:spPr bwMode="auto">
            <a:xfrm>
              <a:off x="-1600200" y="-63500"/>
              <a:ext cx="581025" cy="738188"/>
            </a:xfrm>
            <a:custGeom>
              <a:avLst/>
              <a:gdLst>
                <a:gd name="T0" fmla="*/ 2147483646 w 155"/>
                <a:gd name="T1" fmla="*/ 2147483646 h 197"/>
                <a:gd name="T2" fmla="*/ 2147483646 w 155"/>
                <a:gd name="T3" fmla="*/ 2147483646 h 197"/>
                <a:gd name="T4" fmla="*/ 2147483646 w 155"/>
                <a:gd name="T5" fmla="*/ 2147483646 h 197"/>
                <a:gd name="T6" fmla="*/ 2147483646 w 155"/>
                <a:gd name="T7" fmla="*/ 2147483646 h 197"/>
                <a:gd name="T8" fmla="*/ 2147483646 w 155"/>
                <a:gd name="T9" fmla="*/ 2147483646 h 197"/>
                <a:gd name="T10" fmla="*/ 2147483646 w 155"/>
                <a:gd name="T11" fmla="*/ 0 h 197"/>
                <a:gd name="T12" fmla="*/ 2147483646 w 155"/>
                <a:gd name="T13" fmla="*/ 0 h 197"/>
                <a:gd name="T14" fmla="*/ 2147483646 w 155"/>
                <a:gd name="T15" fmla="*/ 0 h 197"/>
                <a:gd name="T16" fmla="*/ 2147483646 w 155"/>
                <a:gd name="T17" fmla="*/ 0 h 197"/>
                <a:gd name="T18" fmla="*/ 2147483646 w 155"/>
                <a:gd name="T19" fmla="*/ 2147483646 h 197"/>
                <a:gd name="T20" fmla="*/ 2147483646 w 155"/>
                <a:gd name="T21" fmla="*/ 2147483646 h 197"/>
                <a:gd name="T22" fmla="*/ 0 w 155"/>
                <a:gd name="T23" fmla="*/ 2147483646 h 197"/>
                <a:gd name="T24" fmla="*/ 2147483646 w 155"/>
                <a:gd name="T25" fmla="*/ 2147483646 h 197"/>
                <a:gd name="T26" fmla="*/ 2147483646 w 155"/>
                <a:gd name="T27" fmla="*/ 2147483646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8" name="Freeform 28"/>
            <p:cNvSpPr>
              <a:spLocks/>
            </p:cNvSpPr>
            <p:nvPr userDrawn="1"/>
          </p:nvSpPr>
          <p:spPr bwMode="auto">
            <a:xfrm>
              <a:off x="-2973388" y="914400"/>
              <a:ext cx="633413" cy="657225"/>
            </a:xfrm>
            <a:custGeom>
              <a:avLst/>
              <a:gdLst>
                <a:gd name="T0" fmla="*/ 2147483646 w 169"/>
                <a:gd name="T1" fmla="*/ 2147483646 h 175"/>
                <a:gd name="T2" fmla="*/ 2147483646 w 169"/>
                <a:gd name="T3" fmla="*/ 2147483646 h 175"/>
                <a:gd name="T4" fmla="*/ 2147483646 w 169"/>
                <a:gd name="T5" fmla="*/ 0 h 175"/>
                <a:gd name="T6" fmla="*/ 2147483646 w 169"/>
                <a:gd name="T7" fmla="*/ 0 h 175"/>
                <a:gd name="T8" fmla="*/ 2147483646 w 169"/>
                <a:gd name="T9" fmla="*/ 0 h 175"/>
                <a:gd name="T10" fmla="*/ 2147483646 w 169"/>
                <a:gd name="T11" fmla="*/ 2147483646 h 175"/>
                <a:gd name="T12" fmla="*/ 0 w 169"/>
                <a:gd name="T13" fmla="*/ 2147483646 h 175"/>
                <a:gd name="T14" fmla="*/ 2147483646 w 169"/>
                <a:gd name="T15" fmla="*/ 2147483646 h 175"/>
                <a:gd name="T16" fmla="*/ 2147483646 w 169"/>
                <a:gd name="T17" fmla="*/ 214748364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9" name="Freeform 29"/>
            <p:cNvSpPr>
              <a:spLocks/>
            </p:cNvSpPr>
            <p:nvPr userDrawn="1"/>
          </p:nvSpPr>
          <p:spPr bwMode="auto">
            <a:xfrm>
              <a:off x="1035050" y="914400"/>
              <a:ext cx="635000" cy="657225"/>
            </a:xfrm>
            <a:custGeom>
              <a:avLst/>
              <a:gdLst>
                <a:gd name="T0" fmla="*/ 2147483646 w 169"/>
                <a:gd name="T1" fmla="*/ 2147483646 h 175"/>
                <a:gd name="T2" fmla="*/ 2147483646 w 169"/>
                <a:gd name="T3" fmla="*/ 2147483646 h 175"/>
                <a:gd name="T4" fmla="*/ 2147483646 w 169"/>
                <a:gd name="T5" fmla="*/ 0 h 175"/>
                <a:gd name="T6" fmla="*/ 2147483646 w 169"/>
                <a:gd name="T7" fmla="*/ 0 h 175"/>
                <a:gd name="T8" fmla="*/ 2147483646 w 169"/>
                <a:gd name="T9" fmla="*/ 0 h 175"/>
                <a:gd name="T10" fmla="*/ 2147483646 w 169"/>
                <a:gd name="T11" fmla="*/ 2147483646 h 175"/>
                <a:gd name="T12" fmla="*/ 0 w 169"/>
                <a:gd name="T13" fmla="*/ 2147483646 h 175"/>
                <a:gd name="T14" fmla="*/ 2147483646 w 169"/>
                <a:gd name="T15" fmla="*/ 2147483646 h 175"/>
                <a:gd name="T16" fmla="*/ 2147483646 w 169"/>
                <a:gd name="T17" fmla="*/ 214748364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0" name="Freeform 30"/>
            <p:cNvSpPr>
              <a:spLocks/>
            </p:cNvSpPr>
            <p:nvPr userDrawn="1"/>
          </p:nvSpPr>
          <p:spPr bwMode="auto">
            <a:xfrm>
              <a:off x="401638" y="1522413"/>
              <a:ext cx="1485900" cy="1046163"/>
            </a:xfrm>
            <a:custGeom>
              <a:avLst/>
              <a:gdLst>
                <a:gd name="T0" fmla="*/ 2147483646 w 396"/>
                <a:gd name="T1" fmla="*/ 2147483646 h 279"/>
                <a:gd name="T2" fmla="*/ 2147483646 w 396"/>
                <a:gd name="T3" fmla="*/ 2147483646 h 279"/>
                <a:gd name="T4" fmla="*/ 2147483646 w 396"/>
                <a:gd name="T5" fmla="*/ 2147483646 h 279"/>
                <a:gd name="T6" fmla="*/ 2147483646 w 396"/>
                <a:gd name="T7" fmla="*/ 2147483646 h 279"/>
                <a:gd name="T8" fmla="*/ 2147483646 w 396"/>
                <a:gd name="T9" fmla="*/ 2147483646 h 279"/>
                <a:gd name="T10" fmla="*/ 2147483646 w 396"/>
                <a:gd name="T11" fmla="*/ 2147483646 h 279"/>
                <a:gd name="T12" fmla="*/ 2147483646 w 396"/>
                <a:gd name="T13" fmla="*/ 2147483646 h 279"/>
                <a:gd name="T14" fmla="*/ 2147483646 w 396"/>
                <a:gd name="T15" fmla="*/ 0 h 279"/>
                <a:gd name="T16" fmla="*/ 2147483646 w 396"/>
                <a:gd name="T17" fmla="*/ 2147483646 h 279"/>
                <a:gd name="T18" fmla="*/ 0 w 396"/>
                <a:gd name="T19" fmla="*/ 2147483646 h 279"/>
                <a:gd name="T20" fmla="*/ 2147483646 w 396"/>
                <a:gd name="T21" fmla="*/ 2147483646 h 279"/>
                <a:gd name="T22" fmla="*/ 2147483646 w 396"/>
                <a:gd name="T23" fmla="*/ 2147483646 h 279"/>
                <a:gd name="T24" fmla="*/ 2147483646 w 396"/>
                <a:gd name="T25" fmla="*/ 2147483646 h 279"/>
                <a:gd name="T26" fmla="*/ 2147483646 w 396"/>
                <a:gd name="T27" fmla="*/ 2147483646 h 2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1" name="Freeform 31"/>
            <p:cNvSpPr>
              <a:spLocks/>
            </p:cNvSpPr>
            <p:nvPr userDrawn="1"/>
          </p:nvSpPr>
          <p:spPr bwMode="auto">
            <a:xfrm>
              <a:off x="-3190875" y="1522413"/>
              <a:ext cx="1485900" cy="1046163"/>
            </a:xfrm>
            <a:custGeom>
              <a:avLst/>
              <a:gdLst>
                <a:gd name="T0" fmla="*/ 2147483646 w 396"/>
                <a:gd name="T1" fmla="*/ 2147483646 h 279"/>
                <a:gd name="T2" fmla="*/ 2147483646 w 396"/>
                <a:gd name="T3" fmla="*/ 2147483646 h 279"/>
                <a:gd name="T4" fmla="*/ 2147483646 w 396"/>
                <a:gd name="T5" fmla="*/ 0 h 279"/>
                <a:gd name="T6" fmla="*/ 2147483646 w 396"/>
                <a:gd name="T7" fmla="*/ 2147483646 h 279"/>
                <a:gd name="T8" fmla="*/ 2147483646 w 396"/>
                <a:gd name="T9" fmla="*/ 2147483646 h 279"/>
                <a:gd name="T10" fmla="*/ 0 w 396"/>
                <a:gd name="T11" fmla="*/ 2147483646 h 279"/>
                <a:gd name="T12" fmla="*/ 2147483646 w 396"/>
                <a:gd name="T13" fmla="*/ 2147483646 h 279"/>
                <a:gd name="T14" fmla="*/ 2147483646 w 396"/>
                <a:gd name="T15" fmla="*/ 2147483646 h 279"/>
                <a:gd name="T16" fmla="*/ 2147483646 w 396"/>
                <a:gd name="T17" fmla="*/ 2147483646 h 279"/>
                <a:gd name="T18" fmla="*/ 2147483646 w 396"/>
                <a:gd name="T19" fmla="*/ 2147483646 h 279"/>
                <a:gd name="T20" fmla="*/ 2147483646 w 396"/>
                <a:gd name="T21" fmla="*/ 2147483646 h 279"/>
                <a:gd name="T22" fmla="*/ 2147483646 w 396"/>
                <a:gd name="T23" fmla="*/ 2147483646 h 279"/>
                <a:gd name="T24" fmla="*/ 2147483646 w 396"/>
                <a:gd name="T25" fmla="*/ 2147483646 h 2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2" name="Freeform 32"/>
            <p:cNvSpPr>
              <a:spLocks/>
            </p:cNvSpPr>
            <p:nvPr userDrawn="1"/>
          </p:nvSpPr>
          <p:spPr bwMode="auto">
            <a:xfrm>
              <a:off x="-523875" y="2651125"/>
              <a:ext cx="1500188" cy="239713"/>
            </a:xfrm>
            <a:custGeom>
              <a:avLst/>
              <a:gdLst>
                <a:gd name="T0" fmla="*/ 2147483646 w 400"/>
                <a:gd name="T1" fmla="*/ 2147483646 h 64"/>
                <a:gd name="T2" fmla="*/ 2147483646 w 400"/>
                <a:gd name="T3" fmla="*/ 2147483646 h 64"/>
                <a:gd name="T4" fmla="*/ 2147483646 w 400"/>
                <a:gd name="T5" fmla="*/ 2147483646 h 64"/>
                <a:gd name="T6" fmla="*/ 2147483646 w 400"/>
                <a:gd name="T7" fmla="*/ 2147483646 h 64"/>
                <a:gd name="T8" fmla="*/ 2147483646 w 400"/>
                <a:gd name="T9" fmla="*/ 2147483646 h 64"/>
                <a:gd name="T10" fmla="*/ 2147483646 w 400"/>
                <a:gd name="T11" fmla="*/ 2147483646 h 64"/>
                <a:gd name="T12" fmla="*/ 2147483646 w 400"/>
                <a:gd name="T13" fmla="*/ 0 h 64"/>
                <a:gd name="T14" fmla="*/ 2147483646 w 400"/>
                <a:gd name="T15" fmla="*/ 2147483646 h 64"/>
                <a:gd name="T16" fmla="*/ 2147483646 w 400"/>
                <a:gd name="T17" fmla="*/ 2147483646 h 64"/>
                <a:gd name="T18" fmla="*/ 2147483646 w 400"/>
                <a:gd name="T19" fmla="*/ 2147483646 h 64"/>
                <a:gd name="T20" fmla="*/ 2147483646 w 400"/>
                <a:gd name="T21" fmla="*/ 2147483646 h 64"/>
                <a:gd name="T22" fmla="*/ 2147483646 w 400"/>
                <a:gd name="T23" fmla="*/ 2147483646 h 64"/>
                <a:gd name="T24" fmla="*/ 2147483646 w 400"/>
                <a:gd name="T25" fmla="*/ 2147483646 h 64"/>
                <a:gd name="T26" fmla="*/ 2147483646 w 400"/>
                <a:gd name="T27" fmla="*/ 2147483646 h 64"/>
                <a:gd name="T28" fmla="*/ 0 w 400"/>
                <a:gd name="T29" fmla="*/ 2147483646 h 64"/>
                <a:gd name="T30" fmla="*/ 2147483646 w 400"/>
                <a:gd name="T31" fmla="*/ 2147483646 h 64"/>
                <a:gd name="T32" fmla="*/ 2147483646 w 400"/>
                <a:gd name="T33" fmla="*/ 2147483646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 name="Freeform 33"/>
            <p:cNvSpPr>
              <a:spLocks/>
            </p:cNvSpPr>
            <p:nvPr userDrawn="1"/>
          </p:nvSpPr>
          <p:spPr bwMode="auto">
            <a:xfrm>
              <a:off x="-2279650" y="2651125"/>
              <a:ext cx="1500188" cy="239713"/>
            </a:xfrm>
            <a:custGeom>
              <a:avLst/>
              <a:gdLst>
                <a:gd name="T0" fmla="*/ 2147483646 w 400"/>
                <a:gd name="T1" fmla="*/ 2147483646 h 64"/>
                <a:gd name="T2" fmla="*/ 2147483646 w 400"/>
                <a:gd name="T3" fmla="*/ 2147483646 h 64"/>
                <a:gd name="T4" fmla="*/ 2147483646 w 400"/>
                <a:gd name="T5" fmla="*/ 2147483646 h 64"/>
                <a:gd name="T6" fmla="*/ 2147483646 w 400"/>
                <a:gd name="T7" fmla="*/ 2147483646 h 64"/>
                <a:gd name="T8" fmla="*/ 2147483646 w 400"/>
                <a:gd name="T9" fmla="*/ 2147483646 h 64"/>
                <a:gd name="T10" fmla="*/ 2147483646 w 400"/>
                <a:gd name="T11" fmla="*/ 2147483646 h 64"/>
                <a:gd name="T12" fmla="*/ 2147483646 w 400"/>
                <a:gd name="T13" fmla="*/ 2147483646 h 64"/>
                <a:gd name="T14" fmla="*/ 2147483646 w 400"/>
                <a:gd name="T15" fmla="*/ 2147483646 h 64"/>
                <a:gd name="T16" fmla="*/ 2147483646 w 400"/>
                <a:gd name="T17" fmla="*/ 2147483646 h 64"/>
                <a:gd name="T18" fmla="*/ 2147483646 w 400"/>
                <a:gd name="T19" fmla="*/ 2147483646 h 64"/>
                <a:gd name="T20" fmla="*/ 2147483646 w 400"/>
                <a:gd name="T21" fmla="*/ 2147483646 h 64"/>
                <a:gd name="T22" fmla="*/ 2147483646 w 400"/>
                <a:gd name="T23" fmla="*/ 2147483646 h 64"/>
                <a:gd name="T24" fmla="*/ 2147483646 w 400"/>
                <a:gd name="T25" fmla="*/ 0 h 64"/>
                <a:gd name="T26" fmla="*/ 2147483646 w 400"/>
                <a:gd name="T27" fmla="*/ 2147483646 h 64"/>
                <a:gd name="T28" fmla="*/ 2147483646 w 400"/>
                <a:gd name="T29" fmla="*/ 2147483646 h 64"/>
                <a:gd name="T30" fmla="*/ 2147483646 w 400"/>
                <a:gd name="T31" fmla="*/ 2147483646 h 64"/>
                <a:gd name="T32" fmla="*/ 2147483646 w 400"/>
                <a:gd name="T33" fmla="*/ 2147483646 h 64"/>
                <a:gd name="T34" fmla="*/ 2147483646 w 400"/>
                <a:gd name="T35" fmla="*/ 2147483646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4" name="Freeform 34"/>
            <p:cNvSpPr>
              <a:spLocks/>
            </p:cNvSpPr>
            <p:nvPr userDrawn="1"/>
          </p:nvSpPr>
          <p:spPr bwMode="auto">
            <a:xfrm>
              <a:off x="3424238" y="3930650"/>
              <a:ext cx="1023938" cy="1368425"/>
            </a:xfrm>
            <a:custGeom>
              <a:avLst/>
              <a:gdLst>
                <a:gd name="T0" fmla="*/ 0 w 645"/>
                <a:gd name="T1" fmla="*/ 0 h 862"/>
                <a:gd name="T2" fmla="*/ 2147483646 w 645"/>
                <a:gd name="T3" fmla="*/ 0 h 862"/>
                <a:gd name="T4" fmla="*/ 2147483646 w 645"/>
                <a:gd name="T5" fmla="*/ 2147483646 h 862"/>
                <a:gd name="T6" fmla="*/ 2147483646 w 645"/>
                <a:gd name="T7" fmla="*/ 2147483646 h 862"/>
                <a:gd name="T8" fmla="*/ 2147483646 w 645"/>
                <a:gd name="T9" fmla="*/ 2147483646 h 862"/>
                <a:gd name="T10" fmla="*/ 2147483646 w 645"/>
                <a:gd name="T11" fmla="*/ 2147483646 h 862"/>
                <a:gd name="T12" fmla="*/ 2147483646 w 645"/>
                <a:gd name="T13" fmla="*/ 2147483646 h 862"/>
                <a:gd name="T14" fmla="*/ 2147483646 w 645"/>
                <a:gd name="T15" fmla="*/ 2147483646 h 862"/>
                <a:gd name="T16" fmla="*/ 2147483646 w 645"/>
                <a:gd name="T17" fmla="*/ 2147483646 h 862"/>
                <a:gd name="T18" fmla="*/ 2147483646 w 645"/>
                <a:gd name="T19" fmla="*/ 2147483646 h 862"/>
                <a:gd name="T20" fmla="*/ 2147483646 w 645"/>
                <a:gd name="T21" fmla="*/ 2147483646 h 862"/>
                <a:gd name="T22" fmla="*/ 0 w 645"/>
                <a:gd name="T23" fmla="*/ 2147483646 h 862"/>
                <a:gd name="T24" fmla="*/ 0 w 645"/>
                <a:gd name="T25" fmla="*/ 0 h 8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 name="Freeform 35"/>
            <p:cNvSpPr>
              <a:spLocks noEditPoints="1"/>
            </p:cNvSpPr>
            <p:nvPr userDrawn="1"/>
          </p:nvSpPr>
          <p:spPr bwMode="auto">
            <a:xfrm>
              <a:off x="4545013" y="3870325"/>
              <a:ext cx="1069975" cy="1450975"/>
            </a:xfrm>
            <a:custGeom>
              <a:avLst/>
              <a:gdLst>
                <a:gd name="T0" fmla="*/ 0 w 285"/>
                <a:gd name="T1" fmla="*/ 2147483646 h 387"/>
                <a:gd name="T2" fmla="*/ 0 w 285"/>
                <a:gd name="T3" fmla="*/ 2147483646 h 387"/>
                <a:gd name="T4" fmla="*/ 2147483646 w 285"/>
                <a:gd name="T5" fmla="*/ 2147483646 h 387"/>
                <a:gd name="T6" fmla="*/ 2147483646 w 285"/>
                <a:gd name="T7" fmla="*/ 2147483646 h 387"/>
                <a:gd name="T8" fmla="*/ 2147483646 w 285"/>
                <a:gd name="T9" fmla="*/ 0 h 387"/>
                <a:gd name="T10" fmla="*/ 2147483646 w 285"/>
                <a:gd name="T11" fmla="*/ 0 h 387"/>
                <a:gd name="T12" fmla="*/ 2147483646 w 285"/>
                <a:gd name="T13" fmla="*/ 2147483646 h 387"/>
                <a:gd name="T14" fmla="*/ 2147483646 w 285"/>
                <a:gd name="T15" fmla="*/ 2147483646 h 387"/>
                <a:gd name="T16" fmla="*/ 2147483646 w 285"/>
                <a:gd name="T17" fmla="*/ 2147483646 h 387"/>
                <a:gd name="T18" fmla="*/ 2147483646 w 285"/>
                <a:gd name="T19" fmla="*/ 2147483646 h 387"/>
                <a:gd name="T20" fmla="*/ 0 w 285"/>
                <a:gd name="T21" fmla="*/ 2147483646 h 387"/>
                <a:gd name="T22" fmla="*/ 2147483646 w 285"/>
                <a:gd name="T23" fmla="*/ 2147483646 h 387"/>
                <a:gd name="T24" fmla="*/ 2147483646 w 285"/>
                <a:gd name="T25" fmla="*/ 2147483646 h 387"/>
                <a:gd name="T26" fmla="*/ 2147483646 w 285"/>
                <a:gd name="T27" fmla="*/ 2147483646 h 387"/>
                <a:gd name="T28" fmla="*/ 2147483646 w 285"/>
                <a:gd name="T29" fmla="*/ 2147483646 h 387"/>
                <a:gd name="T30" fmla="*/ 2147483646 w 285"/>
                <a:gd name="T31" fmla="*/ 2147483646 h 387"/>
                <a:gd name="T32" fmla="*/ 2147483646 w 285"/>
                <a:gd name="T33" fmla="*/ 2147483646 h 387"/>
                <a:gd name="T34" fmla="*/ 2147483646 w 285"/>
                <a:gd name="T35" fmla="*/ 2147483646 h 3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6" name="Freeform 36"/>
            <p:cNvSpPr>
              <a:spLocks/>
            </p:cNvSpPr>
            <p:nvPr userDrawn="1"/>
          </p:nvSpPr>
          <p:spPr bwMode="auto">
            <a:xfrm>
              <a:off x="5813425" y="4267200"/>
              <a:ext cx="925513" cy="1054100"/>
            </a:xfrm>
            <a:custGeom>
              <a:avLst/>
              <a:gdLst>
                <a:gd name="T0" fmla="*/ 0 w 247"/>
                <a:gd name="T1" fmla="*/ 2147483646 h 281"/>
                <a:gd name="T2" fmla="*/ 0 w 247"/>
                <a:gd name="T3" fmla="*/ 0 h 281"/>
                <a:gd name="T4" fmla="*/ 2147483646 w 247"/>
                <a:gd name="T5" fmla="*/ 0 h 281"/>
                <a:gd name="T6" fmla="*/ 2147483646 w 247"/>
                <a:gd name="T7" fmla="*/ 2147483646 h 281"/>
                <a:gd name="T8" fmla="*/ 2147483646 w 247"/>
                <a:gd name="T9" fmla="*/ 2147483646 h 281"/>
                <a:gd name="T10" fmla="*/ 2147483646 w 247"/>
                <a:gd name="T11" fmla="*/ 2147483646 h 281"/>
                <a:gd name="T12" fmla="*/ 2147483646 w 247"/>
                <a:gd name="T13" fmla="*/ 0 h 281"/>
                <a:gd name="T14" fmla="*/ 2147483646 w 247"/>
                <a:gd name="T15" fmla="*/ 0 h 281"/>
                <a:gd name="T16" fmla="*/ 2147483646 w 247"/>
                <a:gd name="T17" fmla="*/ 2147483646 h 281"/>
                <a:gd name="T18" fmla="*/ 2147483646 w 247"/>
                <a:gd name="T19" fmla="*/ 2147483646 h 281"/>
                <a:gd name="T20" fmla="*/ 2147483646 w 247"/>
                <a:gd name="T21" fmla="*/ 2147483646 h 281"/>
                <a:gd name="T22" fmla="*/ 2147483646 w 247"/>
                <a:gd name="T23" fmla="*/ 2147483646 h 281"/>
                <a:gd name="T24" fmla="*/ 0 w 247"/>
                <a:gd name="T25" fmla="*/ 2147483646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7" name="Freeform 37"/>
            <p:cNvSpPr>
              <a:spLocks/>
            </p:cNvSpPr>
            <p:nvPr userDrawn="1"/>
          </p:nvSpPr>
          <p:spPr bwMode="auto">
            <a:xfrm>
              <a:off x="6889750" y="4244975"/>
              <a:ext cx="955675" cy="1076325"/>
            </a:xfrm>
            <a:custGeom>
              <a:avLst/>
              <a:gdLst>
                <a:gd name="T0" fmla="*/ 0 w 255"/>
                <a:gd name="T1" fmla="*/ 2147483646 h 287"/>
                <a:gd name="T2" fmla="*/ 0 w 255"/>
                <a:gd name="T3" fmla="*/ 2147483646 h 287"/>
                <a:gd name="T4" fmla="*/ 2147483646 w 255"/>
                <a:gd name="T5" fmla="*/ 0 h 287"/>
                <a:gd name="T6" fmla="*/ 2147483646 w 255"/>
                <a:gd name="T7" fmla="*/ 2147483646 h 287"/>
                <a:gd name="T8" fmla="*/ 2147483646 w 255"/>
                <a:gd name="T9" fmla="*/ 2147483646 h 287"/>
                <a:gd name="T10" fmla="*/ 2147483646 w 255"/>
                <a:gd name="T11" fmla="*/ 2147483646 h 287"/>
                <a:gd name="T12" fmla="*/ 2147483646 w 255"/>
                <a:gd name="T13" fmla="*/ 2147483646 h 287"/>
                <a:gd name="T14" fmla="*/ 2147483646 w 255"/>
                <a:gd name="T15" fmla="*/ 2147483646 h 287"/>
                <a:gd name="T16" fmla="*/ 2147483646 w 255"/>
                <a:gd name="T17" fmla="*/ 2147483646 h 287"/>
                <a:gd name="T18" fmla="*/ 2147483646 w 255"/>
                <a:gd name="T19" fmla="*/ 2147483646 h 287"/>
                <a:gd name="T20" fmla="*/ 2147483646 w 255"/>
                <a:gd name="T21" fmla="*/ 2147483646 h 287"/>
                <a:gd name="T22" fmla="*/ 2147483646 w 255"/>
                <a:gd name="T23" fmla="*/ 2147483646 h 287"/>
                <a:gd name="T24" fmla="*/ 0 w 255"/>
                <a:gd name="T25" fmla="*/ 2147483646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8" name="Freeform 38"/>
            <p:cNvSpPr>
              <a:spLocks noEditPoints="1"/>
            </p:cNvSpPr>
            <p:nvPr userDrawn="1"/>
          </p:nvSpPr>
          <p:spPr bwMode="auto">
            <a:xfrm>
              <a:off x="7908925" y="4252913"/>
              <a:ext cx="930275" cy="1068388"/>
            </a:xfrm>
            <a:custGeom>
              <a:avLst/>
              <a:gdLst>
                <a:gd name="T0" fmla="*/ 0 w 248"/>
                <a:gd name="T1" fmla="*/ 2147483646 h 285"/>
                <a:gd name="T2" fmla="*/ 0 w 248"/>
                <a:gd name="T3" fmla="*/ 2147483646 h 285"/>
                <a:gd name="T4" fmla="*/ 2147483646 w 248"/>
                <a:gd name="T5" fmla="*/ 2147483646 h 285"/>
                <a:gd name="T6" fmla="*/ 2147483646 w 248"/>
                <a:gd name="T7" fmla="*/ 2147483646 h 285"/>
                <a:gd name="T8" fmla="*/ 2147483646 w 248"/>
                <a:gd name="T9" fmla="*/ 2147483646 h 285"/>
                <a:gd name="T10" fmla="*/ 2147483646 w 248"/>
                <a:gd name="T11" fmla="*/ 2147483646 h 285"/>
                <a:gd name="T12" fmla="*/ 2147483646 w 248"/>
                <a:gd name="T13" fmla="*/ 2147483646 h 285"/>
                <a:gd name="T14" fmla="*/ 2147483646 w 248"/>
                <a:gd name="T15" fmla="*/ 2147483646 h 285"/>
                <a:gd name="T16" fmla="*/ 2147483646 w 248"/>
                <a:gd name="T17" fmla="*/ 0 h 285"/>
                <a:gd name="T18" fmla="*/ 2147483646 w 248"/>
                <a:gd name="T19" fmla="*/ 2147483646 h 285"/>
                <a:gd name="T20" fmla="*/ 2147483646 w 248"/>
                <a:gd name="T21" fmla="*/ 2147483646 h 285"/>
                <a:gd name="T22" fmla="*/ 2147483646 w 248"/>
                <a:gd name="T23" fmla="*/ 2147483646 h 285"/>
                <a:gd name="T24" fmla="*/ 2147483646 w 248"/>
                <a:gd name="T25" fmla="*/ 2147483646 h 285"/>
                <a:gd name="T26" fmla="*/ 2147483646 w 248"/>
                <a:gd name="T27" fmla="*/ 2147483646 h 285"/>
                <a:gd name="T28" fmla="*/ 2147483646 w 248"/>
                <a:gd name="T29" fmla="*/ 2147483646 h 285"/>
                <a:gd name="T30" fmla="*/ 0 w 248"/>
                <a:gd name="T31" fmla="*/ 2147483646 h 285"/>
                <a:gd name="T32" fmla="*/ 2147483646 w 248"/>
                <a:gd name="T33" fmla="*/ 2147483646 h 285"/>
                <a:gd name="T34" fmla="*/ 2147483646 w 248"/>
                <a:gd name="T35" fmla="*/ 2147483646 h 285"/>
                <a:gd name="T36" fmla="*/ 2147483646 w 248"/>
                <a:gd name="T37" fmla="*/ 2147483646 h 285"/>
                <a:gd name="T38" fmla="*/ 2147483646 w 248"/>
                <a:gd name="T39" fmla="*/ 2147483646 h 285"/>
                <a:gd name="T40" fmla="*/ 2147483646 w 248"/>
                <a:gd name="T41" fmla="*/ 2147483646 h 285"/>
                <a:gd name="T42" fmla="*/ 2147483646 w 248"/>
                <a:gd name="T43" fmla="*/ 2147483646 h 285"/>
                <a:gd name="T44" fmla="*/ 2147483646 w 248"/>
                <a:gd name="T45" fmla="*/ 2147483646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9" name="Freeform 39"/>
            <p:cNvSpPr>
              <a:spLocks/>
            </p:cNvSpPr>
            <p:nvPr userDrawn="1"/>
          </p:nvSpPr>
          <p:spPr bwMode="auto">
            <a:xfrm>
              <a:off x="8943975" y="3983038"/>
              <a:ext cx="646113" cy="1335088"/>
            </a:xfrm>
            <a:custGeom>
              <a:avLst/>
              <a:gdLst>
                <a:gd name="T0" fmla="*/ 2147483646 w 172"/>
                <a:gd name="T1" fmla="*/ 2147483646 h 356"/>
                <a:gd name="T2" fmla="*/ 2147483646 w 172"/>
                <a:gd name="T3" fmla="*/ 2147483646 h 356"/>
                <a:gd name="T4" fmla="*/ 0 w 172"/>
                <a:gd name="T5" fmla="*/ 2147483646 h 356"/>
                <a:gd name="T6" fmla="*/ 0 w 172"/>
                <a:gd name="T7" fmla="*/ 2147483646 h 356"/>
                <a:gd name="T8" fmla="*/ 2147483646 w 172"/>
                <a:gd name="T9" fmla="*/ 2147483646 h 356"/>
                <a:gd name="T10" fmla="*/ 2147483646 w 172"/>
                <a:gd name="T11" fmla="*/ 0 h 356"/>
                <a:gd name="T12" fmla="*/ 2147483646 w 172"/>
                <a:gd name="T13" fmla="*/ 0 h 356"/>
                <a:gd name="T14" fmla="*/ 2147483646 w 172"/>
                <a:gd name="T15" fmla="*/ 2147483646 h 356"/>
                <a:gd name="T16" fmla="*/ 2147483646 w 172"/>
                <a:gd name="T17" fmla="*/ 2147483646 h 356"/>
                <a:gd name="T18" fmla="*/ 2147483646 w 172"/>
                <a:gd name="T19" fmla="*/ 2147483646 h 356"/>
                <a:gd name="T20" fmla="*/ 2147483646 w 172"/>
                <a:gd name="T21" fmla="*/ 2147483646 h 356"/>
                <a:gd name="T22" fmla="*/ 2147483646 w 172"/>
                <a:gd name="T23" fmla="*/ 2147483646 h 356"/>
                <a:gd name="T24" fmla="*/ 2147483646 w 172"/>
                <a:gd name="T25" fmla="*/ 2147483646 h 356"/>
                <a:gd name="T26" fmla="*/ 2147483646 w 172"/>
                <a:gd name="T27" fmla="*/ 2147483646 h 356"/>
                <a:gd name="T28" fmla="*/ 2147483646 w 172"/>
                <a:gd name="T29" fmla="*/ 2147483646 h 356"/>
                <a:gd name="T30" fmla="*/ 2147483646 w 172"/>
                <a:gd name="T31" fmla="*/ 2147483646 h 356"/>
                <a:gd name="T32" fmla="*/ 2147483646 w 172"/>
                <a:gd name="T33" fmla="*/ 2147483646 h 3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0" name="Freeform 40"/>
            <p:cNvSpPr>
              <a:spLocks noEditPoints="1"/>
            </p:cNvSpPr>
            <p:nvPr userDrawn="1"/>
          </p:nvSpPr>
          <p:spPr bwMode="auto">
            <a:xfrm>
              <a:off x="9747250" y="3884613"/>
              <a:ext cx="255588" cy="1414463"/>
            </a:xfrm>
            <a:custGeom>
              <a:avLst/>
              <a:gdLst>
                <a:gd name="T0" fmla="*/ 0 w 161"/>
                <a:gd name="T1" fmla="*/ 0 h 891"/>
                <a:gd name="T2" fmla="*/ 2147483646 w 161"/>
                <a:gd name="T3" fmla="*/ 0 h 891"/>
                <a:gd name="T4" fmla="*/ 2147483646 w 161"/>
                <a:gd name="T5" fmla="*/ 2147483646 h 891"/>
                <a:gd name="T6" fmla="*/ 0 w 161"/>
                <a:gd name="T7" fmla="*/ 2147483646 h 891"/>
                <a:gd name="T8" fmla="*/ 0 w 161"/>
                <a:gd name="T9" fmla="*/ 0 h 891"/>
                <a:gd name="T10" fmla="*/ 2147483646 w 161"/>
                <a:gd name="T11" fmla="*/ 2147483646 h 891"/>
                <a:gd name="T12" fmla="*/ 2147483646 w 161"/>
                <a:gd name="T13" fmla="*/ 2147483646 h 891"/>
                <a:gd name="T14" fmla="*/ 2147483646 w 161"/>
                <a:gd name="T15" fmla="*/ 2147483646 h 891"/>
                <a:gd name="T16" fmla="*/ 2147483646 w 161"/>
                <a:gd name="T17" fmla="*/ 2147483646 h 891"/>
                <a:gd name="T18" fmla="*/ 2147483646 w 161"/>
                <a:gd name="T19" fmla="*/ 2147483646 h 8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1" name="Freeform 41"/>
            <p:cNvSpPr>
              <a:spLocks noEditPoints="1"/>
            </p:cNvSpPr>
            <p:nvPr userDrawn="1"/>
          </p:nvSpPr>
          <p:spPr bwMode="auto">
            <a:xfrm>
              <a:off x="10155238" y="4244975"/>
              <a:ext cx="1103313" cy="1076325"/>
            </a:xfrm>
            <a:custGeom>
              <a:avLst/>
              <a:gdLst>
                <a:gd name="T0" fmla="*/ 0 w 294"/>
                <a:gd name="T1" fmla="*/ 2147483646 h 287"/>
                <a:gd name="T2" fmla="*/ 0 w 294"/>
                <a:gd name="T3" fmla="*/ 2147483646 h 287"/>
                <a:gd name="T4" fmla="*/ 2147483646 w 294"/>
                <a:gd name="T5" fmla="*/ 0 h 287"/>
                <a:gd name="T6" fmla="*/ 2147483646 w 294"/>
                <a:gd name="T7" fmla="*/ 2147483646 h 287"/>
                <a:gd name="T8" fmla="*/ 2147483646 w 294"/>
                <a:gd name="T9" fmla="*/ 2147483646 h 287"/>
                <a:gd name="T10" fmla="*/ 2147483646 w 294"/>
                <a:gd name="T11" fmla="*/ 2147483646 h 287"/>
                <a:gd name="T12" fmla="*/ 0 w 294"/>
                <a:gd name="T13" fmla="*/ 2147483646 h 287"/>
                <a:gd name="T14" fmla="*/ 2147483646 w 294"/>
                <a:gd name="T15" fmla="*/ 2147483646 h 287"/>
                <a:gd name="T16" fmla="*/ 2147483646 w 294"/>
                <a:gd name="T17" fmla="*/ 2147483646 h 287"/>
                <a:gd name="T18" fmla="*/ 2147483646 w 294"/>
                <a:gd name="T19" fmla="*/ 2147483646 h 287"/>
                <a:gd name="T20" fmla="*/ 2147483646 w 294"/>
                <a:gd name="T21" fmla="*/ 2147483646 h 287"/>
                <a:gd name="T22" fmla="*/ 2147483646 w 294"/>
                <a:gd name="T23" fmla="*/ 2147483646 h 287"/>
                <a:gd name="T24" fmla="*/ 2147483646 w 294"/>
                <a:gd name="T25" fmla="*/ 2147483646 h 287"/>
                <a:gd name="T26" fmla="*/ 2147483646 w 294"/>
                <a:gd name="T27" fmla="*/ 2147483646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2" name="Freeform 42"/>
            <p:cNvSpPr>
              <a:spLocks/>
            </p:cNvSpPr>
            <p:nvPr userDrawn="1"/>
          </p:nvSpPr>
          <p:spPr bwMode="auto">
            <a:xfrm>
              <a:off x="11407775" y="4244975"/>
              <a:ext cx="930275" cy="1054100"/>
            </a:xfrm>
            <a:custGeom>
              <a:avLst/>
              <a:gdLst>
                <a:gd name="T0" fmla="*/ 0 w 248"/>
                <a:gd name="T1" fmla="*/ 2147483646 h 281"/>
                <a:gd name="T2" fmla="*/ 2147483646 w 248"/>
                <a:gd name="T3" fmla="*/ 2147483646 h 281"/>
                <a:gd name="T4" fmla="*/ 2147483646 w 248"/>
                <a:gd name="T5" fmla="*/ 2147483646 h 281"/>
                <a:gd name="T6" fmla="*/ 2147483646 w 248"/>
                <a:gd name="T7" fmla="*/ 0 h 281"/>
                <a:gd name="T8" fmla="*/ 2147483646 w 248"/>
                <a:gd name="T9" fmla="*/ 2147483646 h 281"/>
                <a:gd name="T10" fmla="*/ 2147483646 w 248"/>
                <a:gd name="T11" fmla="*/ 2147483646 h 281"/>
                <a:gd name="T12" fmla="*/ 2147483646 w 248"/>
                <a:gd name="T13" fmla="*/ 2147483646 h 281"/>
                <a:gd name="T14" fmla="*/ 2147483646 w 248"/>
                <a:gd name="T15" fmla="*/ 2147483646 h 281"/>
                <a:gd name="T16" fmla="*/ 2147483646 w 248"/>
                <a:gd name="T17" fmla="*/ 2147483646 h 281"/>
                <a:gd name="T18" fmla="*/ 2147483646 w 248"/>
                <a:gd name="T19" fmla="*/ 2147483646 h 281"/>
                <a:gd name="T20" fmla="*/ 2147483646 w 248"/>
                <a:gd name="T21" fmla="*/ 2147483646 h 281"/>
                <a:gd name="T22" fmla="*/ 0 w 248"/>
                <a:gd name="T23" fmla="*/ 2147483646 h 281"/>
                <a:gd name="T24" fmla="*/ 0 w 248"/>
                <a:gd name="T25" fmla="*/ 2147483646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cxnSp>
        <p:nvCxnSpPr>
          <p:cNvPr id="43" name="Straight Connector 42"/>
          <p:cNvCxnSpPr/>
          <p:nvPr userDrawn="1"/>
        </p:nvCxnSpPr>
        <p:spPr>
          <a:xfrm>
            <a:off x="395288" y="3751263"/>
            <a:ext cx="57610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6156325" y="3175000"/>
            <a:ext cx="863600" cy="115252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45" name="Group 44"/>
          <p:cNvGrpSpPr/>
          <p:nvPr userDrawn="1"/>
        </p:nvGrpSpPr>
        <p:grpSpPr>
          <a:xfrm>
            <a:off x="6391855" y="3582056"/>
            <a:ext cx="392738" cy="337560"/>
            <a:chOff x="5503863" y="2646363"/>
            <a:chExt cx="576262" cy="371476"/>
          </a:xfrm>
          <a:solidFill>
            <a:schemeClr val="bg1"/>
          </a:solidFill>
        </p:grpSpPr>
        <p:sp>
          <p:nvSpPr>
            <p:cNvPr id="4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 name="Title 1"/>
          <p:cNvSpPr>
            <a:spLocks noGrp="1"/>
          </p:cNvSpPr>
          <p:nvPr>
            <p:ph type="ctrTitle"/>
          </p:nvPr>
        </p:nvSpPr>
        <p:spPr>
          <a:xfrm>
            <a:off x="395536" y="2084851"/>
            <a:ext cx="5243264" cy="1632181"/>
          </a:xfrm>
        </p:spPr>
        <p:txBody>
          <a:bodyPr/>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3982211"/>
            <a:ext cx="5243264" cy="1174981"/>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50" name="Date Placeholder 38"/>
          <p:cNvSpPr>
            <a:spLocks noGrp="1"/>
          </p:cNvSpPr>
          <p:nvPr>
            <p:ph type="dt" sz="half" idx="10"/>
          </p:nvPr>
        </p:nvSpPr>
        <p:spPr/>
        <p:txBody>
          <a:bodyPr/>
          <a:lstStyle>
            <a:lvl1pPr>
              <a:defRPr>
                <a:solidFill>
                  <a:prstClr val="white"/>
                </a:solidFill>
              </a:defRPr>
            </a:lvl1pPr>
          </a:lstStyle>
          <a:p>
            <a:pPr>
              <a:defRPr/>
            </a:pPr>
            <a:fld id="{D813AE15-4847-4FFF-849C-56F191ECC7E2}" type="datetime4">
              <a:rPr lang="en-AU"/>
              <a:pPr>
                <a:defRPr/>
              </a:pPr>
              <a:t>19 November 2017</a:t>
            </a:fld>
            <a:endParaRPr lang="en-AU" dirty="0"/>
          </a:p>
        </p:txBody>
      </p:sp>
      <p:sp>
        <p:nvSpPr>
          <p:cNvPr id="51" name="Footer Placeholder 39"/>
          <p:cNvSpPr>
            <a:spLocks noGrp="1"/>
          </p:cNvSpPr>
          <p:nvPr>
            <p:ph type="ftr" sz="quarter" idx="11"/>
          </p:nvPr>
        </p:nvSpPr>
        <p:spPr/>
        <p:txBody>
          <a:bodyPr/>
          <a:lstStyle>
            <a:lvl1pPr>
              <a:defRPr>
                <a:solidFill>
                  <a:prstClr val="white"/>
                </a:solidFill>
              </a:defRPr>
            </a:lvl1pPr>
          </a:lstStyle>
          <a:p>
            <a:pPr>
              <a:defRPr/>
            </a:pPr>
            <a:r>
              <a:rPr lang="en-AU"/>
              <a:t>© NSW Department of Education | Working with Children Check  Compliance Requirements</a:t>
            </a:r>
          </a:p>
        </p:txBody>
      </p:sp>
      <p:sp>
        <p:nvSpPr>
          <p:cNvPr id="52" name="Slide Number Placeholder 40"/>
          <p:cNvSpPr>
            <a:spLocks noGrp="1"/>
          </p:cNvSpPr>
          <p:nvPr>
            <p:ph type="sldNum" sz="quarter" idx="12"/>
          </p:nvPr>
        </p:nvSpPr>
        <p:spPr/>
        <p:txBody>
          <a:bodyPr/>
          <a:lstStyle>
            <a:lvl1pPr>
              <a:defRPr>
                <a:solidFill>
                  <a:srgbClr val="FFFFFF"/>
                </a:solidFill>
              </a:defRPr>
            </a:lvl1pPr>
          </a:lstStyle>
          <a:p>
            <a:r>
              <a:rPr lang="en-AU"/>
              <a:t>Page </a:t>
            </a:r>
            <a:fld id="{42F4AE24-D42F-4350-8C60-D8D1CD561222}" type="slidenum">
              <a:rPr lang="en-AU"/>
              <a:pPr/>
              <a:t>‹#›</a:t>
            </a:fld>
            <a:endParaRPr lang="en-AU"/>
          </a:p>
        </p:txBody>
      </p:sp>
    </p:spTree>
    <p:extLst>
      <p:ext uri="{BB962C8B-B14F-4D97-AF65-F5344CB8AC3E}">
        <p14:creationId xmlns:p14="http://schemas.microsoft.com/office/powerpoint/2010/main" val="396867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85925"/>
            <a:ext cx="91440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1685925"/>
            <a:ext cx="6732588" cy="4365625"/>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6" name="Group 5"/>
          <p:cNvGrpSpPr>
            <a:grpSpLocks noChangeAspect="1"/>
          </p:cNvGrpSpPr>
          <p:nvPr userDrawn="1"/>
        </p:nvGrpSpPr>
        <p:grpSpPr>
          <a:xfrm>
            <a:off x="395536" y="469063"/>
            <a:ext cx="1400854" cy="662572"/>
            <a:chOff x="-3190875" y="-179387"/>
            <a:chExt cx="15528925" cy="5508625"/>
          </a:xfrm>
          <a:solidFill>
            <a:schemeClr val="tx1"/>
          </a:solidFill>
        </p:grpSpPr>
        <p:sp>
          <p:nvSpPr>
            <p:cNvPr id="7" name="Freeform 7"/>
            <p:cNvSpPr>
              <a:spLocks/>
            </p:cNvSpPr>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8" name="Freeform 8"/>
            <p:cNvSpPr>
              <a:spLocks/>
            </p:cNvSpPr>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9" name="Freeform 9"/>
            <p:cNvSpPr>
              <a:spLocks/>
            </p:cNvSpPr>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0" name="Freeform 10"/>
            <p:cNvSpPr>
              <a:spLocks/>
            </p:cNvSpPr>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1" name="Freeform 11"/>
            <p:cNvSpPr>
              <a:spLocks noEditPoints="1"/>
            </p:cNvSpPr>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12"/>
            <p:cNvSpPr>
              <a:spLocks/>
            </p:cNvSpPr>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3"/>
            <p:cNvSpPr>
              <a:spLocks/>
            </p:cNvSpPr>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4"/>
            <p:cNvSpPr>
              <a:spLocks noEditPoints="1"/>
            </p:cNvSpPr>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5"/>
            <p:cNvSpPr>
              <a:spLocks/>
            </p:cNvSpPr>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6"/>
            <p:cNvSpPr>
              <a:spLocks/>
            </p:cNvSpPr>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7"/>
            <p:cNvSpPr>
              <a:spLocks/>
            </p:cNvSpPr>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8" name="Freeform 18"/>
            <p:cNvSpPr>
              <a:spLocks/>
            </p:cNvSpPr>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9" name="Freeform 19"/>
            <p:cNvSpPr>
              <a:spLocks/>
            </p:cNvSpPr>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0" name="Freeform 20"/>
            <p:cNvSpPr>
              <a:spLocks/>
            </p:cNvSpPr>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21"/>
            <p:cNvSpPr>
              <a:spLocks/>
            </p:cNvSpPr>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22"/>
            <p:cNvSpPr>
              <a:spLocks/>
            </p:cNvSpPr>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3" name="Freeform 23"/>
            <p:cNvSpPr>
              <a:spLocks/>
            </p:cNvSpPr>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4" name="Freeform 24"/>
            <p:cNvSpPr>
              <a:spLocks/>
            </p:cNvSpPr>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5" name="Freeform 25"/>
            <p:cNvSpPr>
              <a:spLocks/>
            </p:cNvSpPr>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6" name="Freeform 26"/>
            <p:cNvSpPr>
              <a:spLocks/>
            </p:cNvSpPr>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7"/>
            <p:cNvSpPr>
              <a:spLocks/>
            </p:cNvSpPr>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8"/>
            <p:cNvSpPr>
              <a:spLocks/>
            </p:cNvSpPr>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9"/>
            <p:cNvSpPr>
              <a:spLocks/>
            </p:cNvSpPr>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30"/>
            <p:cNvSpPr>
              <a:spLocks/>
            </p:cNvSpPr>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31"/>
            <p:cNvSpPr>
              <a:spLocks/>
            </p:cNvSpPr>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32"/>
            <p:cNvSpPr>
              <a:spLocks/>
            </p:cNvSpPr>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33"/>
            <p:cNvSpPr>
              <a:spLocks/>
            </p:cNvSpPr>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34"/>
            <p:cNvSpPr>
              <a:spLocks/>
            </p:cNvSpPr>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35"/>
            <p:cNvSpPr>
              <a:spLocks noEditPoints="1"/>
            </p:cNvSpPr>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36"/>
            <p:cNvSpPr>
              <a:spLocks/>
            </p:cNvSpPr>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7" name="Freeform 37"/>
            <p:cNvSpPr>
              <a:spLocks/>
            </p:cNvSpPr>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8" name="Freeform 38"/>
            <p:cNvSpPr>
              <a:spLocks noEditPoints="1"/>
            </p:cNvSpPr>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9" name="Freeform 39"/>
            <p:cNvSpPr>
              <a:spLocks/>
            </p:cNvSpPr>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0" name="Freeform 40"/>
            <p:cNvSpPr>
              <a:spLocks noEditPoints="1"/>
            </p:cNvSpPr>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1" name="Freeform 41"/>
            <p:cNvSpPr>
              <a:spLocks noEditPoints="1"/>
            </p:cNvSpPr>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2" name="Freeform 42"/>
            <p:cNvSpPr>
              <a:spLocks/>
            </p:cNvSpPr>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cxnSp>
        <p:nvCxnSpPr>
          <p:cNvPr id="43" name="Straight Connector 42"/>
          <p:cNvCxnSpPr/>
          <p:nvPr userDrawn="1"/>
        </p:nvCxnSpPr>
        <p:spPr>
          <a:xfrm>
            <a:off x="395288" y="4189413"/>
            <a:ext cx="49688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5364163" y="3613150"/>
            <a:ext cx="863600" cy="115252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45" name="Group 44"/>
          <p:cNvGrpSpPr/>
          <p:nvPr userDrawn="1"/>
        </p:nvGrpSpPr>
        <p:grpSpPr>
          <a:xfrm>
            <a:off x="5599767" y="4020744"/>
            <a:ext cx="392738" cy="337560"/>
            <a:chOff x="5503863" y="2646363"/>
            <a:chExt cx="576262" cy="371476"/>
          </a:xfrm>
          <a:solidFill>
            <a:schemeClr val="bg1"/>
          </a:solidFill>
        </p:grpSpPr>
        <p:sp>
          <p:nvSpPr>
            <p:cNvPr id="4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 name="Title 1"/>
          <p:cNvSpPr>
            <a:spLocks noGrp="1"/>
          </p:cNvSpPr>
          <p:nvPr>
            <p:ph type="ctrTitle"/>
          </p:nvPr>
        </p:nvSpPr>
        <p:spPr>
          <a:xfrm>
            <a:off x="395536" y="2523540"/>
            <a:ext cx="4367160" cy="1632181"/>
          </a:xfrm>
        </p:spPr>
        <p:txBody>
          <a:bodyPr/>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4420900"/>
            <a:ext cx="4367160" cy="1174981"/>
          </a:xfrm>
          <a:solidFill>
            <a:srgbClr val="FFFFFF"/>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50" name="Date Placeholder 38"/>
          <p:cNvSpPr>
            <a:spLocks noGrp="1"/>
          </p:cNvSpPr>
          <p:nvPr>
            <p:ph type="dt" sz="half" idx="10"/>
          </p:nvPr>
        </p:nvSpPr>
        <p:spPr/>
        <p:txBody>
          <a:bodyPr/>
          <a:lstStyle>
            <a:lvl1pPr>
              <a:defRPr>
                <a:solidFill>
                  <a:prstClr val="black"/>
                </a:solidFill>
              </a:defRPr>
            </a:lvl1pPr>
          </a:lstStyle>
          <a:p>
            <a:pPr>
              <a:defRPr/>
            </a:pPr>
            <a:fld id="{6D17E787-E6AB-4AF7-AE38-E0E99D2D316F}" type="datetime4">
              <a:rPr lang="en-AU"/>
              <a:pPr>
                <a:defRPr/>
              </a:pPr>
              <a:t>19 November 2017</a:t>
            </a:fld>
            <a:endParaRPr lang="en-AU" dirty="0"/>
          </a:p>
        </p:txBody>
      </p:sp>
      <p:sp>
        <p:nvSpPr>
          <p:cNvPr id="51" name="Footer Placeholder 39"/>
          <p:cNvSpPr>
            <a:spLocks noGrp="1"/>
          </p:cNvSpPr>
          <p:nvPr>
            <p:ph type="ftr" sz="quarter" idx="11"/>
          </p:nvPr>
        </p:nvSpPr>
        <p:spPr/>
        <p:txBody>
          <a:bodyPr/>
          <a:lstStyle>
            <a:lvl1pPr>
              <a:defRPr>
                <a:solidFill>
                  <a:prstClr val="black"/>
                </a:solidFill>
              </a:defRPr>
            </a:lvl1pPr>
          </a:lstStyle>
          <a:p>
            <a:pPr>
              <a:defRPr/>
            </a:pPr>
            <a:r>
              <a:rPr lang="en-AU"/>
              <a:t>© NSW Department of Education | Working with Children Check  Compliance Requirements</a:t>
            </a:r>
          </a:p>
        </p:txBody>
      </p:sp>
      <p:sp>
        <p:nvSpPr>
          <p:cNvPr id="52" name="Slide Number Placeholder 40"/>
          <p:cNvSpPr>
            <a:spLocks noGrp="1"/>
          </p:cNvSpPr>
          <p:nvPr>
            <p:ph type="sldNum" sz="quarter" idx="12"/>
          </p:nvPr>
        </p:nvSpPr>
        <p:spPr/>
        <p:txBody>
          <a:bodyPr/>
          <a:lstStyle>
            <a:lvl1pPr>
              <a:defRPr>
                <a:solidFill>
                  <a:srgbClr val="000000"/>
                </a:solidFill>
              </a:defRPr>
            </a:lvl1pPr>
          </a:lstStyle>
          <a:p>
            <a:r>
              <a:rPr lang="en-AU"/>
              <a:t>Page </a:t>
            </a:r>
            <a:fld id="{8D0CBC4C-B680-4CC7-9A1B-AE6150D24C2A}" type="slidenum">
              <a:rPr lang="en-AU"/>
              <a:pPr/>
              <a:t>‹#›</a:t>
            </a:fld>
            <a:endParaRPr lang="en-AU"/>
          </a:p>
        </p:txBody>
      </p:sp>
    </p:spTree>
    <p:extLst>
      <p:ext uri="{BB962C8B-B14F-4D97-AF65-F5344CB8AC3E}">
        <p14:creationId xmlns:p14="http://schemas.microsoft.com/office/powerpoint/2010/main" val="537136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85925"/>
            <a:ext cx="91440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1685925"/>
            <a:ext cx="7667625" cy="4365625"/>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cxnSp>
        <p:nvCxnSpPr>
          <p:cNvPr id="6" name="Straight Connector 5"/>
          <p:cNvCxnSpPr/>
          <p:nvPr userDrawn="1"/>
        </p:nvCxnSpPr>
        <p:spPr>
          <a:xfrm>
            <a:off x="395288" y="4178300"/>
            <a:ext cx="57610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p:cNvSpPr/>
          <p:nvPr userDrawn="1"/>
        </p:nvSpPr>
        <p:spPr>
          <a:xfrm>
            <a:off x="6156325" y="3602038"/>
            <a:ext cx="863600" cy="115252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8" name="Group 7"/>
          <p:cNvGrpSpPr/>
          <p:nvPr userDrawn="1"/>
        </p:nvGrpSpPr>
        <p:grpSpPr>
          <a:xfrm>
            <a:off x="6391855" y="4009548"/>
            <a:ext cx="392738" cy="337560"/>
            <a:chOff x="5503863" y="2646363"/>
            <a:chExt cx="576262" cy="371476"/>
          </a:xfrm>
          <a:solidFill>
            <a:schemeClr val="bg1"/>
          </a:solidFill>
        </p:grpSpPr>
        <p:sp>
          <p:nvSpPr>
            <p:cNvPr id="9"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0"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1"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3" name="Group 12"/>
          <p:cNvGrpSpPr>
            <a:grpSpLocks noChangeAspect="1"/>
          </p:cNvGrpSpPr>
          <p:nvPr userDrawn="1"/>
        </p:nvGrpSpPr>
        <p:grpSpPr>
          <a:xfrm>
            <a:off x="395536" y="469062"/>
            <a:ext cx="1400854" cy="662572"/>
            <a:chOff x="-3190875" y="-179387"/>
            <a:chExt cx="15528925" cy="5508625"/>
          </a:xfrm>
          <a:solidFill>
            <a:schemeClr val="tx1"/>
          </a:solidFill>
        </p:grpSpPr>
        <p:sp>
          <p:nvSpPr>
            <p:cNvPr id="14" name="Freeform 7"/>
            <p:cNvSpPr>
              <a:spLocks/>
            </p:cNvSpPr>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8"/>
            <p:cNvSpPr>
              <a:spLocks/>
            </p:cNvSpPr>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9"/>
            <p:cNvSpPr>
              <a:spLocks/>
            </p:cNvSpPr>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0"/>
            <p:cNvSpPr>
              <a:spLocks/>
            </p:cNvSpPr>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8" name="Freeform 11"/>
            <p:cNvSpPr>
              <a:spLocks noEditPoints="1"/>
            </p:cNvSpPr>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9" name="Freeform 12"/>
            <p:cNvSpPr>
              <a:spLocks/>
            </p:cNvSpPr>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0" name="Freeform 13"/>
            <p:cNvSpPr>
              <a:spLocks/>
            </p:cNvSpPr>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14"/>
            <p:cNvSpPr>
              <a:spLocks noEditPoints="1"/>
            </p:cNvSpPr>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15"/>
            <p:cNvSpPr>
              <a:spLocks/>
            </p:cNvSpPr>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3" name="Freeform 16"/>
            <p:cNvSpPr>
              <a:spLocks/>
            </p:cNvSpPr>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4" name="Freeform 17"/>
            <p:cNvSpPr>
              <a:spLocks/>
            </p:cNvSpPr>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5" name="Freeform 18"/>
            <p:cNvSpPr>
              <a:spLocks/>
            </p:cNvSpPr>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6" name="Freeform 19"/>
            <p:cNvSpPr>
              <a:spLocks/>
            </p:cNvSpPr>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0"/>
            <p:cNvSpPr>
              <a:spLocks/>
            </p:cNvSpPr>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1"/>
            <p:cNvSpPr>
              <a:spLocks/>
            </p:cNvSpPr>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2"/>
            <p:cNvSpPr>
              <a:spLocks/>
            </p:cNvSpPr>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3"/>
            <p:cNvSpPr>
              <a:spLocks/>
            </p:cNvSpPr>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4"/>
            <p:cNvSpPr>
              <a:spLocks/>
            </p:cNvSpPr>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5"/>
            <p:cNvSpPr>
              <a:spLocks/>
            </p:cNvSpPr>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6"/>
            <p:cNvSpPr>
              <a:spLocks/>
            </p:cNvSpPr>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7"/>
            <p:cNvSpPr>
              <a:spLocks/>
            </p:cNvSpPr>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28"/>
            <p:cNvSpPr>
              <a:spLocks/>
            </p:cNvSpPr>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29"/>
            <p:cNvSpPr>
              <a:spLocks/>
            </p:cNvSpPr>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7" name="Freeform 30"/>
            <p:cNvSpPr>
              <a:spLocks/>
            </p:cNvSpPr>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8" name="Freeform 31"/>
            <p:cNvSpPr>
              <a:spLocks/>
            </p:cNvSpPr>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9" name="Freeform 32"/>
            <p:cNvSpPr>
              <a:spLocks/>
            </p:cNvSpPr>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0" name="Freeform 33"/>
            <p:cNvSpPr>
              <a:spLocks/>
            </p:cNvSpPr>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1" name="Freeform 34"/>
            <p:cNvSpPr>
              <a:spLocks/>
            </p:cNvSpPr>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2" name="Freeform 35"/>
            <p:cNvSpPr>
              <a:spLocks noEditPoints="1"/>
            </p:cNvSpPr>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3" name="Freeform 36"/>
            <p:cNvSpPr>
              <a:spLocks/>
            </p:cNvSpPr>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4" name="Freeform 37"/>
            <p:cNvSpPr>
              <a:spLocks/>
            </p:cNvSpPr>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5" name="Freeform 38"/>
            <p:cNvSpPr>
              <a:spLocks noEditPoints="1"/>
            </p:cNvSpPr>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6" name="Freeform 39"/>
            <p:cNvSpPr>
              <a:spLocks/>
            </p:cNvSpPr>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7" name="Freeform 40"/>
            <p:cNvSpPr>
              <a:spLocks noEditPoints="1"/>
            </p:cNvSpPr>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8" name="Freeform 41"/>
            <p:cNvSpPr>
              <a:spLocks noEditPoints="1"/>
            </p:cNvSpPr>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9" name="Freeform 42"/>
            <p:cNvSpPr>
              <a:spLocks/>
            </p:cNvSpPr>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 name="Title 1"/>
          <p:cNvSpPr>
            <a:spLocks noGrp="1"/>
          </p:cNvSpPr>
          <p:nvPr>
            <p:ph type="ctrTitle"/>
          </p:nvPr>
        </p:nvSpPr>
        <p:spPr>
          <a:xfrm>
            <a:off x="395536" y="2523539"/>
            <a:ext cx="5400600" cy="1632181"/>
          </a:xfrm>
        </p:spPr>
        <p:txBody>
          <a:bodyPr/>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4420899"/>
            <a:ext cx="5400600" cy="1174981"/>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50" name="Date Placeholder 3"/>
          <p:cNvSpPr>
            <a:spLocks noGrp="1"/>
          </p:cNvSpPr>
          <p:nvPr>
            <p:ph type="dt" sz="half" idx="10"/>
          </p:nvPr>
        </p:nvSpPr>
        <p:spPr/>
        <p:txBody>
          <a:bodyPr/>
          <a:lstStyle>
            <a:lvl1pPr>
              <a:defRPr/>
            </a:lvl1pPr>
          </a:lstStyle>
          <a:p>
            <a:pPr>
              <a:defRPr/>
            </a:pPr>
            <a:fld id="{EACD62DB-8359-4EB1-87EE-C7E32A28D4E5}" type="datetime4">
              <a:rPr lang="en-AU"/>
              <a:pPr>
                <a:defRPr/>
              </a:pPr>
              <a:t>19 November 2017</a:t>
            </a:fld>
            <a:endParaRPr lang="en-AU" dirty="0"/>
          </a:p>
        </p:txBody>
      </p:sp>
      <p:sp>
        <p:nvSpPr>
          <p:cNvPr id="51" name="Footer Placeholder 4"/>
          <p:cNvSpPr>
            <a:spLocks noGrp="1"/>
          </p:cNvSpPr>
          <p:nvPr>
            <p:ph type="ftr" sz="quarter" idx="11"/>
          </p:nvPr>
        </p:nvSpPr>
        <p:spPr/>
        <p:txBody>
          <a:bodyPr/>
          <a:lstStyle>
            <a:lvl1pPr>
              <a:defRPr/>
            </a:lvl1pPr>
          </a:lstStyle>
          <a:p>
            <a:pPr>
              <a:defRPr/>
            </a:pPr>
            <a:r>
              <a:rPr lang="en-AU"/>
              <a:t>© NSW Department of Education | Working with Children Check  Compliance Requirements</a:t>
            </a:r>
            <a:endParaRPr lang="en-AU">
              <a:latin typeface="Montserrat"/>
            </a:endParaRPr>
          </a:p>
        </p:txBody>
      </p:sp>
      <p:sp>
        <p:nvSpPr>
          <p:cNvPr id="52" name="Slide Number Placeholder 5"/>
          <p:cNvSpPr>
            <a:spLocks noGrp="1"/>
          </p:cNvSpPr>
          <p:nvPr>
            <p:ph type="sldNum" sz="quarter" idx="12"/>
          </p:nvPr>
        </p:nvSpPr>
        <p:spPr/>
        <p:txBody>
          <a:bodyPr/>
          <a:lstStyle>
            <a:lvl1pPr>
              <a:defRPr/>
            </a:lvl1pPr>
          </a:lstStyle>
          <a:p>
            <a:fld id="{6F427788-D889-45D9-AB0E-F70C34C9B290}" type="slidenum">
              <a:rPr lang="en-AU"/>
              <a:pPr/>
              <a:t>‹#›</a:t>
            </a:fld>
            <a:r>
              <a:rPr lang="en-AU"/>
              <a:t>e </a:t>
            </a:r>
            <a:fld id="{3BAF585E-E436-43A9-A244-67A9527C8EA8}" type="slidenum">
              <a:rPr lang="en-AU"/>
              <a:pPr/>
              <a:t>‹#›</a:t>
            </a:fld>
            <a:endParaRPr lang="en-AU"/>
          </a:p>
        </p:txBody>
      </p:sp>
    </p:spTree>
    <p:extLst>
      <p:ext uri="{BB962C8B-B14F-4D97-AF65-F5344CB8AC3E}">
        <p14:creationId xmlns:p14="http://schemas.microsoft.com/office/powerpoint/2010/main" val="405825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b="10139"/>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144000" cy="6858000"/>
          </a:xfrm>
          <a:prstGeom prst="rect">
            <a:avLst/>
          </a:prstGeom>
          <a:solidFill>
            <a:srgbClr val="42596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cxnSp>
        <p:nvCxnSpPr>
          <p:cNvPr id="6" name="Straight Connector 5"/>
          <p:cNvCxnSpPr/>
          <p:nvPr userDrawn="1"/>
        </p:nvCxnSpPr>
        <p:spPr>
          <a:xfrm>
            <a:off x="395288" y="1316038"/>
            <a:ext cx="82804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95288" y="3751263"/>
            <a:ext cx="57610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6156325" y="3175000"/>
            <a:ext cx="863600" cy="115252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9" name="Group 8"/>
          <p:cNvGrpSpPr/>
          <p:nvPr userDrawn="1"/>
        </p:nvGrpSpPr>
        <p:grpSpPr>
          <a:xfrm>
            <a:off x="6391855" y="3582056"/>
            <a:ext cx="392738" cy="337560"/>
            <a:chOff x="5503863" y="2646363"/>
            <a:chExt cx="576262" cy="371476"/>
          </a:xfrm>
          <a:solidFill>
            <a:schemeClr val="bg1"/>
          </a:solidFill>
        </p:grpSpPr>
        <p:sp>
          <p:nvSpPr>
            <p:cNvPr id="1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 name="Title 1"/>
          <p:cNvSpPr>
            <a:spLocks noGrp="1"/>
          </p:cNvSpPr>
          <p:nvPr>
            <p:ph type="ctrTitle"/>
          </p:nvPr>
        </p:nvSpPr>
        <p:spPr>
          <a:xfrm>
            <a:off x="395536" y="2084851"/>
            <a:ext cx="5328592" cy="1632181"/>
          </a:xfrm>
        </p:spPr>
        <p:txBody>
          <a:bodyPr/>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3982211"/>
            <a:ext cx="5328592" cy="1174981"/>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14" name="Date Placeholder 38"/>
          <p:cNvSpPr>
            <a:spLocks noGrp="1"/>
          </p:cNvSpPr>
          <p:nvPr>
            <p:ph type="dt" sz="half" idx="10"/>
          </p:nvPr>
        </p:nvSpPr>
        <p:spPr/>
        <p:txBody>
          <a:bodyPr/>
          <a:lstStyle>
            <a:lvl1pPr>
              <a:defRPr>
                <a:solidFill>
                  <a:prstClr val="white"/>
                </a:solidFill>
              </a:defRPr>
            </a:lvl1pPr>
          </a:lstStyle>
          <a:p>
            <a:pPr>
              <a:defRPr/>
            </a:pPr>
            <a:fld id="{0326AF1A-83D4-47D1-8695-DC90EF09BA3F}" type="datetime4">
              <a:rPr lang="en-AU"/>
              <a:pPr>
                <a:defRPr/>
              </a:pPr>
              <a:t>19 November 2017</a:t>
            </a:fld>
            <a:endParaRPr lang="en-AU" dirty="0"/>
          </a:p>
        </p:txBody>
      </p:sp>
      <p:sp>
        <p:nvSpPr>
          <p:cNvPr id="15" name="Footer Placeholder 39"/>
          <p:cNvSpPr>
            <a:spLocks noGrp="1"/>
          </p:cNvSpPr>
          <p:nvPr>
            <p:ph type="ftr" sz="quarter" idx="11"/>
          </p:nvPr>
        </p:nvSpPr>
        <p:spPr/>
        <p:txBody>
          <a:bodyPr/>
          <a:lstStyle>
            <a:lvl1pPr>
              <a:defRPr>
                <a:solidFill>
                  <a:prstClr val="white"/>
                </a:solidFill>
              </a:defRPr>
            </a:lvl1pPr>
          </a:lstStyle>
          <a:p>
            <a:pPr>
              <a:defRPr/>
            </a:pPr>
            <a:r>
              <a:rPr lang="en-AU"/>
              <a:t>© NSW Department of Education | Working with Children Check  Compliance Requirements</a:t>
            </a:r>
          </a:p>
        </p:txBody>
      </p:sp>
      <p:sp>
        <p:nvSpPr>
          <p:cNvPr id="16" name="Slide Number Placeholder 40"/>
          <p:cNvSpPr>
            <a:spLocks noGrp="1"/>
          </p:cNvSpPr>
          <p:nvPr>
            <p:ph type="sldNum" sz="quarter" idx="12"/>
          </p:nvPr>
        </p:nvSpPr>
        <p:spPr/>
        <p:txBody>
          <a:bodyPr/>
          <a:lstStyle>
            <a:lvl1pPr>
              <a:defRPr>
                <a:solidFill>
                  <a:srgbClr val="FFFFFF"/>
                </a:solidFill>
              </a:defRPr>
            </a:lvl1pPr>
          </a:lstStyle>
          <a:p>
            <a:r>
              <a:rPr lang="en-AU"/>
              <a:t>Page </a:t>
            </a:r>
            <a:fld id="{24CE108D-AE4A-4E45-802B-073293D72B00}" type="slidenum">
              <a:rPr lang="en-AU"/>
              <a:pPr/>
              <a:t>‹#›</a:t>
            </a:fld>
            <a:endParaRPr lang="en-AU"/>
          </a:p>
        </p:txBody>
      </p:sp>
    </p:spTree>
    <p:extLst>
      <p:ext uri="{BB962C8B-B14F-4D97-AF65-F5344CB8AC3E}">
        <p14:creationId xmlns:p14="http://schemas.microsoft.com/office/powerpoint/2010/main" val="4193891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l="36214" r="32686" b="10139"/>
          <a:stretch>
            <a:fillRect/>
          </a:stretch>
        </p:blipFill>
        <p:spPr bwMode="auto">
          <a:xfrm>
            <a:off x="6300788" y="3175"/>
            <a:ext cx="2843212"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300788" y="0"/>
            <a:ext cx="2843212" cy="68580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cxnSp>
        <p:nvCxnSpPr>
          <p:cNvPr id="6" name="Straight Connector 5"/>
          <p:cNvCxnSpPr/>
          <p:nvPr userDrawn="1"/>
        </p:nvCxnSpPr>
        <p:spPr>
          <a:xfrm>
            <a:off x="6300788" y="1316038"/>
            <a:ext cx="23034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356659"/>
            <a:ext cx="5616624" cy="946116"/>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600201"/>
            <a:ext cx="5616624" cy="470911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19"/>
          <p:cNvSpPr>
            <a:spLocks noGrp="1"/>
          </p:cNvSpPr>
          <p:nvPr>
            <p:ph type="dt" sz="half" idx="10"/>
          </p:nvPr>
        </p:nvSpPr>
        <p:spPr/>
        <p:txBody>
          <a:bodyPr/>
          <a:lstStyle>
            <a:lvl1pPr>
              <a:defRPr>
                <a:solidFill>
                  <a:prstClr val="white"/>
                </a:solidFill>
              </a:defRPr>
            </a:lvl1pPr>
          </a:lstStyle>
          <a:p>
            <a:pPr>
              <a:defRPr/>
            </a:pPr>
            <a:fld id="{CC1B9378-130C-437E-A4F4-0462BEC485E2}" type="datetime4">
              <a:rPr lang="en-AU"/>
              <a:pPr>
                <a:defRPr/>
              </a:pPr>
              <a:t>19 November 2017</a:t>
            </a:fld>
            <a:endParaRPr lang="en-AU" dirty="0"/>
          </a:p>
        </p:txBody>
      </p:sp>
      <p:sp>
        <p:nvSpPr>
          <p:cNvPr id="8" name="Footer Placeholder 20"/>
          <p:cNvSpPr>
            <a:spLocks noGrp="1"/>
          </p:cNvSpPr>
          <p:nvPr>
            <p:ph type="ftr" sz="quarter" idx="11"/>
          </p:nvPr>
        </p:nvSpPr>
        <p:spPr/>
        <p:txBody>
          <a:bodyPr/>
          <a:lstStyle>
            <a:lvl1pPr>
              <a:defRPr/>
            </a:lvl1pPr>
          </a:lstStyle>
          <a:p>
            <a:pPr>
              <a:defRPr/>
            </a:pPr>
            <a:r>
              <a:rPr lang="en-AU"/>
              <a:t>© NSW Department of Education | Working with Children Check  Compliance Requirements</a:t>
            </a:r>
          </a:p>
        </p:txBody>
      </p:sp>
      <p:sp>
        <p:nvSpPr>
          <p:cNvPr id="9" name="Slide Number Placeholder 21"/>
          <p:cNvSpPr>
            <a:spLocks noGrp="1"/>
          </p:cNvSpPr>
          <p:nvPr>
            <p:ph type="sldNum" sz="quarter" idx="12"/>
          </p:nvPr>
        </p:nvSpPr>
        <p:spPr/>
        <p:txBody>
          <a:bodyPr/>
          <a:lstStyle>
            <a:lvl1pPr>
              <a:defRPr/>
            </a:lvl1pPr>
          </a:lstStyle>
          <a:p>
            <a:r>
              <a:rPr lang="en-AU"/>
              <a:t>Page </a:t>
            </a:r>
            <a:fld id="{A9B84099-62E4-40E1-A04C-3962D7F1B036}" type="slidenum">
              <a:rPr lang="en-AU"/>
              <a:pPr/>
              <a:t>‹#›</a:t>
            </a:fld>
            <a:endParaRPr lang="en-AU"/>
          </a:p>
        </p:txBody>
      </p:sp>
    </p:spTree>
    <p:extLst>
      <p:ext uri="{BB962C8B-B14F-4D97-AF65-F5344CB8AC3E}">
        <p14:creationId xmlns:p14="http://schemas.microsoft.com/office/powerpoint/2010/main" val="2779099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l="36214" r="32686" b="10139"/>
          <a:stretch>
            <a:fillRect/>
          </a:stretch>
        </p:blipFill>
        <p:spPr bwMode="auto">
          <a:xfrm>
            <a:off x="6300788" y="3175"/>
            <a:ext cx="2843212"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300788" y="0"/>
            <a:ext cx="2843212" cy="68580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cxnSp>
        <p:nvCxnSpPr>
          <p:cNvPr id="6" name="Straight Connector 5"/>
          <p:cNvCxnSpPr/>
          <p:nvPr userDrawn="1"/>
        </p:nvCxnSpPr>
        <p:spPr>
          <a:xfrm>
            <a:off x="6300788" y="1316038"/>
            <a:ext cx="23034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356659"/>
            <a:ext cx="5616624" cy="946116"/>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6516216" y="1600201"/>
            <a:ext cx="2160240" cy="4709119"/>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19"/>
          <p:cNvSpPr>
            <a:spLocks noGrp="1"/>
          </p:cNvSpPr>
          <p:nvPr>
            <p:ph type="dt" sz="half" idx="10"/>
          </p:nvPr>
        </p:nvSpPr>
        <p:spPr/>
        <p:txBody>
          <a:bodyPr/>
          <a:lstStyle>
            <a:lvl1pPr>
              <a:defRPr>
                <a:solidFill>
                  <a:prstClr val="white"/>
                </a:solidFill>
              </a:defRPr>
            </a:lvl1pPr>
          </a:lstStyle>
          <a:p>
            <a:pPr>
              <a:defRPr/>
            </a:pPr>
            <a:fld id="{2CE559E5-37BA-4D45-B3BC-0313C89D6770}" type="datetime4">
              <a:rPr lang="en-AU"/>
              <a:pPr>
                <a:defRPr/>
              </a:pPr>
              <a:t>19 November 2017</a:t>
            </a:fld>
            <a:endParaRPr lang="en-AU" dirty="0"/>
          </a:p>
        </p:txBody>
      </p:sp>
      <p:sp>
        <p:nvSpPr>
          <p:cNvPr id="8" name="Footer Placeholder 20"/>
          <p:cNvSpPr>
            <a:spLocks noGrp="1"/>
          </p:cNvSpPr>
          <p:nvPr>
            <p:ph type="ftr" sz="quarter" idx="11"/>
          </p:nvPr>
        </p:nvSpPr>
        <p:spPr/>
        <p:txBody>
          <a:bodyPr/>
          <a:lstStyle>
            <a:lvl1pPr>
              <a:defRPr/>
            </a:lvl1pPr>
          </a:lstStyle>
          <a:p>
            <a:pPr>
              <a:defRPr/>
            </a:pPr>
            <a:r>
              <a:rPr lang="en-AU"/>
              <a:t>© NSW Department of Education | Working with Children Check  Compliance Requirements</a:t>
            </a:r>
          </a:p>
        </p:txBody>
      </p:sp>
      <p:sp>
        <p:nvSpPr>
          <p:cNvPr id="9" name="Slide Number Placeholder 21"/>
          <p:cNvSpPr>
            <a:spLocks noGrp="1"/>
          </p:cNvSpPr>
          <p:nvPr>
            <p:ph type="sldNum" sz="quarter" idx="12"/>
          </p:nvPr>
        </p:nvSpPr>
        <p:spPr/>
        <p:txBody>
          <a:bodyPr/>
          <a:lstStyle>
            <a:lvl1pPr>
              <a:defRPr/>
            </a:lvl1pPr>
          </a:lstStyle>
          <a:p>
            <a:r>
              <a:rPr lang="en-AU"/>
              <a:t>Page </a:t>
            </a:r>
            <a:fld id="{BC574ACE-9FF0-408A-994F-52FD4AA0A0D7}" type="slidenum">
              <a:rPr lang="en-AU"/>
              <a:pPr/>
              <a:t>‹#›</a:t>
            </a:fld>
            <a:endParaRPr lang="en-AU"/>
          </a:p>
        </p:txBody>
      </p:sp>
    </p:spTree>
    <p:extLst>
      <p:ext uri="{BB962C8B-B14F-4D97-AF65-F5344CB8AC3E}">
        <p14:creationId xmlns:p14="http://schemas.microsoft.com/office/powerpoint/2010/main" val="2468394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356659"/>
            <a:ext cx="8280920" cy="946116"/>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600201"/>
            <a:ext cx="8280920" cy="470911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lvl1pPr>
          </a:lstStyle>
          <a:p>
            <a:pPr>
              <a:defRPr/>
            </a:pPr>
            <a:fld id="{838A5790-5257-41BA-AC55-8E03BA3D5033}" type="datetime4">
              <a:rPr lang="en-AU"/>
              <a:pPr>
                <a:defRPr/>
              </a:pPr>
              <a:t>19 November 2017</a:t>
            </a:fld>
            <a:endParaRPr lang="en-AU" dirty="0"/>
          </a:p>
        </p:txBody>
      </p:sp>
      <p:sp>
        <p:nvSpPr>
          <p:cNvPr id="5" name="Footer Placeholder 4"/>
          <p:cNvSpPr>
            <a:spLocks noGrp="1"/>
          </p:cNvSpPr>
          <p:nvPr>
            <p:ph type="ftr" sz="quarter" idx="11"/>
          </p:nvPr>
        </p:nvSpPr>
        <p:spPr/>
        <p:txBody>
          <a:bodyPr/>
          <a:lstStyle>
            <a:lvl1pPr>
              <a:defRPr/>
            </a:lvl1pPr>
          </a:lstStyle>
          <a:p>
            <a:pPr>
              <a:defRPr/>
            </a:pPr>
            <a:r>
              <a:rPr lang="en-AU"/>
              <a:t>© NSW Department of Education | Working with Children Check  Compliance Requirements</a:t>
            </a:r>
          </a:p>
        </p:txBody>
      </p:sp>
      <p:sp>
        <p:nvSpPr>
          <p:cNvPr id="6" name="Slide Number Placeholder 5"/>
          <p:cNvSpPr>
            <a:spLocks noGrp="1"/>
          </p:cNvSpPr>
          <p:nvPr>
            <p:ph type="sldNum" sz="quarter" idx="12"/>
          </p:nvPr>
        </p:nvSpPr>
        <p:spPr/>
        <p:txBody>
          <a:bodyPr/>
          <a:lstStyle>
            <a:lvl1pPr>
              <a:defRPr/>
            </a:lvl1pPr>
          </a:lstStyle>
          <a:p>
            <a:r>
              <a:rPr lang="en-AU"/>
              <a:t>Page </a:t>
            </a:r>
            <a:fld id="{07695E2C-F38D-4B94-8C14-A2E75F917CD8}" type="slidenum">
              <a:rPr lang="en-AU"/>
              <a:pPr/>
              <a:t>‹#›</a:t>
            </a:fld>
            <a:endParaRPr lang="en-AU"/>
          </a:p>
        </p:txBody>
      </p:sp>
    </p:spTree>
    <p:extLst>
      <p:ext uri="{BB962C8B-B14F-4D97-AF65-F5344CB8AC3E}">
        <p14:creationId xmlns:p14="http://schemas.microsoft.com/office/powerpoint/2010/main" val="3315278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3_Title and Content">
    <p:bg>
      <p:bgPr>
        <a:solidFill>
          <a:schemeClr val="tx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95288" y="1316038"/>
            <a:ext cx="8280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356659"/>
            <a:ext cx="8280920" cy="946116"/>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395536" y="1600201"/>
            <a:ext cx="8280920" cy="4709119"/>
          </a:xfrm>
        </p:spPr>
        <p:txBody>
          <a:bodyPr>
            <a:normAutofit/>
          </a:bodyPr>
          <a:lstStyle>
            <a:lvl1pPr>
              <a:defRPr sz="11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Date Placeholder 19"/>
          <p:cNvSpPr>
            <a:spLocks noGrp="1"/>
          </p:cNvSpPr>
          <p:nvPr>
            <p:ph type="dt" sz="half" idx="10"/>
          </p:nvPr>
        </p:nvSpPr>
        <p:spPr/>
        <p:txBody>
          <a:bodyPr/>
          <a:lstStyle>
            <a:lvl1pPr>
              <a:defRPr>
                <a:solidFill>
                  <a:prstClr val="white"/>
                </a:solidFill>
              </a:defRPr>
            </a:lvl1pPr>
          </a:lstStyle>
          <a:p>
            <a:pPr>
              <a:defRPr/>
            </a:pPr>
            <a:fld id="{55622706-E00D-4093-B563-B891C6B92BE1}" type="datetime4">
              <a:rPr lang="en-AU"/>
              <a:pPr>
                <a:defRPr/>
              </a:pPr>
              <a:t>19 November 2017</a:t>
            </a:fld>
            <a:endParaRPr lang="en-AU" dirty="0"/>
          </a:p>
        </p:txBody>
      </p:sp>
      <p:sp>
        <p:nvSpPr>
          <p:cNvPr id="6" name="Footer Placeholder 20"/>
          <p:cNvSpPr>
            <a:spLocks noGrp="1"/>
          </p:cNvSpPr>
          <p:nvPr>
            <p:ph type="ftr" sz="quarter" idx="11"/>
          </p:nvPr>
        </p:nvSpPr>
        <p:spPr/>
        <p:txBody>
          <a:bodyPr/>
          <a:lstStyle>
            <a:lvl1pPr>
              <a:defRPr>
                <a:solidFill>
                  <a:prstClr val="white"/>
                </a:solidFill>
              </a:defRPr>
            </a:lvl1pPr>
          </a:lstStyle>
          <a:p>
            <a:pPr>
              <a:defRPr/>
            </a:pPr>
            <a:r>
              <a:rPr lang="en-AU"/>
              <a:t>© NSW Department of Education | Working with Children Check  Compliance Requirements</a:t>
            </a:r>
          </a:p>
        </p:txBody>
      </p:sp>
      <p:sp>
        <p:nvSpPr>
          <p:cNvPr id="7" name="Slide Number Placeholder 21"/>
          <p:cNvSpPr>
            <a:spLocks noGrp="1"/>
          </p:cNvSpPr>
          <p:nvPr>
            <p:ph type="sldNum" sz="quarter" idx="12"/>
          </p:nvPr>
        </p:nvSpPr>
        <p:spPr/>
        <p:txBody>
          <a:bodyPr/>
          <a:lstStyle>
            <a:lvl1pPr>
              <a:defRPr>
                <a:solidFill>
                  <a:srgbClr val="FFFFFF"/>
                </a:solidFill>
              </a:defRPr>
            </a:lvl1pPr>
          </a:lstStyle>
          <a:p>
            <a:r>
              <a:rPr lang="en-AU"/>
              <a:t>Page </a:t>
            </a:r>
            <a:fld id="{AB4FF213-4A80-4D7C-AF74-E55A16022DBD}" type="slidenum">
              <a:rPr lang="en-AU"/>
              <a:pPr/>
              <a:t>‹#›</a:t>
            </a:fld>
            <a:endParaRPr lang="en-AU"/>
          </a:p>
        </p:txBody>
      </p:sp>
    </p:spTree>
    <p:extLst>
      <p:ext uri="{BB962C8B-B14F-4D97-AF65-F5344CB8AC3E}">
        <p14:creationId xmlns:p14="http://schemas.microsoft.com/office/powerpoint/2010/main" val="3882219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l="36214" r="32686" b="10139"/>
          <a:stretch>
            <a:fillRect/>
          </a:stretch>
        </p:blipFill>
        <p:spPr bwMode="auto">
          <a:xfrm>
            <a:off x="6300788" y="3175"/>
            <a:ext cx="2843212"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300788" y="0"/>
            <a:ext cx="2843212" cy="6858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cxnSp>
        <p:nvCxnSpPr>
          <p:cNvPr id="6" name="Straight Connector 5"/>
          <p:cNvCxnSpPr/>
          <p:nvPr userDrawn="1"/>
        </p:nvCxnSpPr>
        <p:spPr>
          <a:xfrm>
            <a:off x="6300788" y="1316038"/>
            <a:ext cx="23034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356659"/>
            <a:ext cx="5616624" cy="946116"/>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600201"/>
            <a:ext cx="5616624" cy="470911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19"/>
          <p:cNvSpPr>
            <a:spLocks noGrp="1"/>
          </p:cNvSpPr>
          <p:nvPr>
            <p:ph type="dt" sz="half" idx="10"/>
          </p:nvPr>
        </p:nvSpPr>
        <p:spPr/>
        <p:txBody>
          <a:bodyPr/>
          <a:lstStyle>
            <a:lvl1pPr>
              <a:defRPr>
                <a:solidFill>
                  <a:prstClr val="white"/>
                </a:solidFill>
              </a:defRPr>
            </a:lvl1pPr>
          </a:lstStyle>
          <a:p>
            <a:pPr>
              <a:defRPr/>
            </a:pPr>
            <a:fld id="{6187A0F1-5D1C-44FC-97CD-B20B25070ABB}" type="datetime4">
              <a:rPr lang="en-AU"/>
              <a:pPr>
                <a:defRPr/>
              </a:pPr>
              <a:t>19 November 2017</a:t>
            </a:fld>
            <a:endParaRPr lang="en-AU" dirty="0"/>
          </a:p>
        </p:txBody>
      </p:sp>
      <p:sp>
        <p:nvSpPr>
          <p:cNvPr id="8" name="Footer Placeholder 20"/>
          <p:cNvSpPr>
            <a:spLocks noGrp="1"/>
          </p:cNvSpPr>
          <p:nvPr>
            <p:ph type="ftr" sz="quarter" idx="11"/>
          </p:nvPr>
        </p:nvSpPr>
        <p:spPr/>
        <p:txBody>
          <a:bodyPr/>
          <a:lstStyle>
            <a:lvl1pPr>
              <a:defRPr/>
            </a:lvl1pPr>
          </a:lstStyle>
          <a:p>
            <a:pPr>
              <a:defRPr/>
            </a:pPr>
            <a:r>
              <a:rPr lang="en-AU"/>
              <a:t>© NSW Department of Education | Working with Children Check  Compliance Requirements</a:t>
            </a:r>
          </a:p>
        </p:txBody>
      </p:sp>
      <p:sp>
        <p:nvSpPr>
          <p:cNvPr id="9" name="Slide Number Placeholder 21"/>
          <p:cNvSpPr>
            <a:spLocks noGrp="1"/>
          </p:cNvSpPr>
          <p:nvPr>
            <p:ph type="sldNum" sz="quarter" idx="12"/>
          </p:nvPr>
        </p:nvSpPr>
        <p:spPr/>
        <p:txBody>
          <a:bodyPr/>
          <a:lstStyle>
            <a:lvl1pPr>
              <a:defRPr/>
            </a:lvl1pPr>
          </a:lstStyle>
          <a:p>
            <a:r>
              <a:rPr lang="en-AU"/>
              <a:t>Page </a:t>
            </a:r>
            <a:fld id="{76DB3661-0301-4BC2-8ED2-BD5837442456}" type="slidenum">
              <a:rPr lang="en-AU"/>
              <a:pPr/>
              <a:t>‹#›</a:t>
            </a:fld>
            <a:endParaRPr lang="en-AU"/>
          </a:p>
        </p:txBody>
      </p:sp>
    </p:spTree>
    <p:extLst>
      <p:ext uri="{BB962C8B-B14F-4D97-AF65-F5344CB8AC3E}">
        <p14:creationId xmlns:p14="http://schemas.microsoft.com/office/powerpoint/2010/main" val="2712521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6073775"/>
            <a:ext cx="9144000" cy="893763"/>
          </a:xfrm>
          <a:prstGeom prst="rect">
            <a:avLst/>
          </a:prstGeom>
          <a:solidFill>
            <a:srgbClr val="42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sp>
        <p:nvSpPr>
          <p:cNvPr id="5" name="Rectangle 4"/>
          <p:cNvSpPr/>
          <p:nvPr userDrawn="1"/>
        </p:nvSpPr>
        <p:spPr>
          <a:xfrm>
            <a:off x="0" y="0"/>
            <a:ext cx="9144000" cy="2276475"/>
          </a:xfrm>
          <a:prstGeom prst="rect">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pic>
        <p:nvPicPr>
          <p:cNvPr id="6" name="Picture 2" descr="C:\Users\johnAq\Desktop\images\DoE_Corporate_PPT_2015_Page_05_Image_0001.jpg"/>
          <p:cNvPicPr>
            <a:picLocks noChangeAspect="1" noChangeArrowheads="1"/>
          </p:cNvPicPr>
          <p:nvPr userDrawn="1"/>
        </p:nvPicPr>
        <p:blipFill>
          <a:blip r:embed="rId2">
            <a:extLst>
              <a:ext uri="{28A0092B-C50C-407E-A947-70E740481C1C}">
                <a14:useLocalDpi xmlns:a14="http://schemas.microsoft.com/office/drawing/2010/main" val="0"/>
              </a:ext>
            </a:extLst>
          </a:blip>
          <a:srcRect t="5501" b="5501"/>
          <a:stretch>
            <a:fillRect/>
          </a:stretch>
        </p:blipFill>
        <p:spPr bwMode="auto">
          <a:xfrm>
            <a:off x="0" y="2276475"/>
            <a:ext cx="91440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395288" y="1316038"/>
            <a:ext cx="7416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7812088" y="741363"/>
            <a:ext cx="863600" cy="1150937"/>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9" name="Group 8"/>
          <p:cNvGrpSpPr/>
          <p:nvPr userDrawn="1"/>
        </p:nvGrpSpPr>
        <p:grpSpPr>
          <a:xfrm>
            <a:off x="8048039" y="1138436"/>
            <a:ext cx="392738" cy="337560"/>
            <a:chOff x="5503863" y="2646363"/>
            <a:chExt cx="576262" cy="371476"/>
          </a:xfrm>
          <a:solidFill>
            <a:schemeClr val="bg1"/>
          </a:solidFill>
        </p:grpSpPr>
        <p:sp>
          <p:nvSpPr>
            <p:cNvPr id="1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3" name="Text Placeholder 2"/>
          <p:cNvSpPr>
            <a:spLocks noGrp="1"/>
          </p:cNvSpPr>
          <p:nvPr>
            <p:ph type="body" idx="1"/>
          </p:nvPr>
        </p:nvSpPr>
        <p:spPr>
          <a:xfrm>
            <a:off x="395537" y="1412776"/>
            <a:ext cx="7272808" cy="864096"/>
          </a:xfrm>
        </p:spPr>
        <p:txBody>
          <a:bodyPr>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9" name="Title 18"/>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14" name="Date Placeholder 19"/>
          <p:cNvSpPr>
            <a:spLocks noGrp="1"/>
          </p:cNvSpPr>
          <p:nvPr>
            <p:ph type="dt" sz="half" idx="10"/>
          </p:nvPr>
        </p:nvSpPr>
        <p:spPr/>
        <p:txBody>
          <a:bodyPr/>
          <a:lstStyle>
            <a:lvl1pPr>
              <a:defRPr>
                <a:solidFill>
                  <a:prstClr val="white"/>
                </a:solidFill>
              </a:defRPr>
            </a:lvl1pPr>
          </a:lstStyle>
          <a:p>
            <a:pPr>
              <a:defRPr/>
            </a:pPr>
            <a:fld id="{F96E8617-62CD-485A-A413-3C9E653A6909}" type="datetime4">
              <a:rPr lang="en-AU"/>
              <a:pPr>
                <a:defRPr/>
              </a:pPr>
              <a:t>19 November 2017</a:t>
            </a:fld>
            <a:endParaRPr lang="en-AU" dirty="0"/>
          </a:p>
        </p:txBody>
      </p:sp>
      <p:sp>
        <p:nvSpPr>
          <p:cNvPr id="15" name="Footer Placeholder 20"/>
          <p:cNvSpPr>
            <a:spLocks noGrp="1"/>
          </p:cNvSpPr>
          <p:nvPr>
            <p:ph type="ftr" sz="quarter" idx="11"/>
          </p:nvPr>
        </p:nvSpPr>
        <p:spPr/>
        <p:txBody>
          <a:bodyPr/>
          <a:lstStyle>
            <a:lvl1pPr>
              <a:defRPr>
                <a:solidFill>
                  <a:prstClr val="white"/>
                </a:solidFill>
              </a:defRPr>
            </a:lvl1pPr>
          </a:lstStyle>
          <a:p>
            <a:pPr>
              <a:defRPr/>
            </a:pPr>
            <a:r>
              <a:rPr lang="en-AU"/>
              <a:t>© NSW Department of Education | Working with Children Check  Compliance Requirements</a:t>
            </a:r>
          </a:p>
        </p:txBody>
      </p:sp>
      <p:sp>
        <p:nvSpPr>
          <p:cNvPr id="16" name="Slide Number Placeholder 21"/>
          <p:cNvSpPr>
            <a:spLocks noGrp="1"/>
          </p:cNvSpPr>
          <p:nvPr>
            <p:ph type="sldNum" sz="quarter" idx="12"/>
          </p:nvPr>
        </p:nvSpPr>
        <p:spPr/>
        <p:txBody>
          <a:bodyPr/>
          <a:lstStyle>
            <a:lvl1pPr>
              <a:defRPr>
                <a:solidFill>
                  <a:srgbClr val="FFFFFF"/>
                </a:solidFill>
              </a:defRPr>
            </a:lvl1pPr>
          </a:lstStyle>
          <a:p>
            <a:r>
              <a:rPr lang="en-AU"/>
              <a:t>Page </a:t>
            </a:r>
            <a:fld id="{036ACB7F-0A5C-4C93-A0A4-0CDABBE15F3A}" type="slidenum">
              <a:rPr lang="en-AU"/>
              <a:pPr/>
              <a:t>‹#›</a:t>
            </a:fld>
            <a:endParaRPr lang="en-AU"/>
          </a:p>
        </p:txBody>
      </p:sp>
    </p:spTree>
    <p:extLst>
      <p:ext uri="{BB962C8B-B14F-4D97-AF65-F5344CB8AC3E}">
        <p14:creationId xmlns:p14="http://schemas.microsoft.com/office/powerpoint/2010/main" val="476946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395288" y="1316038"/>
            <a:ext cx="8280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sp>
        <p:nvSpPr>
          <p:cNvPr id="4" name="Date Placeholder 12"/>
          <p:cNvSpPr>
            <a:spLocks noGrp="1"/>
          </p:cNvSpPr>
          <p:nvPr>
            <p:ph type="dt" sz="half" idx="10"/>
          </p:nvPr>
        </p:nvSpPr>
        <p:spPr/>
        <p:txBody>
          <a:bodyPr/>
          <a:lstStyle>
            <a:lvl1pPr>
              <a:defRPr>
                <a:solidFill>
                  <a:prstClr val="white"/>
                </a:solidFill>
              </a:defRPr>
            </a:lvl1pPr>
          </a:lstStyle>
          <a:p>
            <a:pPr>
              <a:defRPr/>
            </a:pPr>
            <a:fld id="{EFE1B669-AAE5-456C-A2D3-498B4588F80B}" type="datetime4">
              <a:rPr lang="en-AU"/>
              <a:pPr>
                <a:defRPr/>
              </a:pPr>
              <a:t>19 November 2017</a:t>
            </a:fld>
            <a:endParaRPr lang="en-AU" dirty="0"/>
          </a:p>
        </p:txBody>
      </p:sp>
      <p:sp>
        <p:nvSpPr>
          <p:cNvPr id="5" name="Footer Placeholder 13"/>
          <p:cNvSpPr>
            <a:spLocks noGrp="1"/>
          </p:cNvSpPr>
          <p:nvPr>
            <p:ph type="ftr" sz="quarter" idx="11"/>
          </p:nvPr>
        </p:nvSpPr>
        <p:spPr/>
        <p:txBody>
          <a:bodyPr/>
          <a:lstStyle>
            <a:lvl1pPr>
              <a:defRPr>
                <a:solidFill>
                  <a:prstClr val="white"/>
                </a:solidFill>
              </a:defRPr>
            </a:lvl1pPr>
          </a:lstStyle>
          <a:p>
            <a:pPr>
              <a:defRPr/>
            </a:pPr>
            <a:r>
              <a:rPr lang="en-AU"/>
              <a:t>© NSW Department of Education | Working with Children Check  Compliance Requirements</a:t>
            </a:r>
          </a:p>
        </p:txBody>
      </p:sp>
      <p:sp>
        <p:nvSpPr>
          <p:cNvPr id="6" name="Slide Number Placeholder 14"/>
          <p:cNvSpPr>
            <a:spLocks noGrp="1"/>
          </p:cNvSpPr>
          <p:nvPr>
            <p:ph type="sldNum" sz="quarter" idx="12"/>
          </p:nvPr>
        </p:nvSpPr>
        <p:spPr/>
        <p:txBody>
          <a:bodyPr/>
          <a:lstStyle>
            <a:lvl1pPr>
              <a:defRPr>
                <a:solidFill>
                  <a:srgbClr val="FFFFFF"/>
                </a:solidFill>
              </a:defRPr>
            </a:lvl1pPr>
          </a:lstStyle>
          <a:p>
            <a:r>
              <a:rPr lang="en-AU"/>
              <a:t>Page </a:t>
            </a:r>
            <a:fld id="{A893F1D0-3BD5-4EE4-84B7-0A52E15E3AD7}" type="slidenum">
              <a:rPr lang="en-AU"/>
              <a:pPr/>
              <a:t>‹#›</a:t>
            </a:fld>
            <a:endParaRPr lang="en-AU"/>
          </a:p>
        </p:txBody>
      </p:sp>
    </p:spTree>
    <p:extLst>
      <p:ext uri="{BB962C8B-B14F-4D97-AF65-F5344CB8AC3E}">
        <p14:creationId xmlns:p14="http://schemas.microsoft.com/office/powerpoint/2010/main" val="2662619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395288" y="1316038"/>
            <a:ext cx="8280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sp>
        <p:nvSpPr>
          <p:cNvPr id="4" name="Date Placeholder 12"/>
          <p:cNvSpPr>
            <a:spLocks noGrp="1"/>
          </p:cNvSpPr>
          <p:nvPr>
            <p:ph type="dt" sz="half" idx="10"/>
          </p:nvPr>
        </p:nvSpPr>
        <p:spPr/>
        <p:txBody>
          <a:bodyPr/>
          <a:lstStyle>
            <a:lvl1pPr>
              <a:defRPr>
                <a:solidFill>
                  <a:prstClr val="white"/>
                </a:solidFill>
              </a:defRPr>
            </a:lvl1pPr>
          </a:lstStyle>
          <a:p>
            <a:pPr>
              <a:defRPr/>
            </a:pPr>
            <a:fld id="{40364070-402E-4A5D-9AFD-69D63556E02D}" type="datetime4">
              <a:rPr lang="en-AU"/>
              <a:pPr>
                <a:defRPr/>
              </a:pPr>
              <a:t>19 November 2017</a:t>
            </a:fld>
            <a:endParaRPr lang="en-AU" dirty="0"/>
          </a:p>
        </p:txBody>
      </p:sp>
      <p:sp>
        <p:nvSpPr>
          <p:cNvPr id="5" name="Footer Placeholder 13"/>
          <p:cNvSpPr>
            <a:spLocks noGrp="1"/>
          </p:cNvSpPr>
          <p:nvPr>
            <p:ph type="ftr" sz="quarter" idx="11"/>
          </p:nvPr>
        </p:nvSpPr>
        <p:spPr/>
        <p:txBody>
          <a:bodyPr/>
          <a:lstStyle>
            <a:lvl1pPr>
              <a:defRPr>
                <a:solidFill>
                  <a:prstClr val="white"/>
                </a:solidFill>
              </a:defRPr>
            </a:lvl1pPr>
          </a:lstStyle>
          <a:p>
            <a:pPr>
              <a:defRPr/>
            </a:pPr>
            <a:r>
              <a:rPr lang="en-AU"/>
              <a:t>© NSW Department of Education | Working with Children Check  Compliance Requirements</a:t>
            </a:r>
          </a:p>
        </p:txBody>
      </p:sp>
      <p:sp>
        <p:nvSpPr>
          <p:cNvPr id="6" name="Slide Number Placeholder 14"/>
          <p:cNvSpPr>
            <a:spLocks noGrp="1"/>
          </p:cNvSpPr>
          <p:nvPr>
            <p:ph type="sldNum" sz="quarter" idx="12"/>
          </p:nvPr>
        </p:nvSpPr>
        <p:spPr/>
        <p:txBody>
          <a:bodyPr/>
          <a:lstStyle>
            <a:lvl1pPr>
              <a:defRPr>
                <a:solidFill>
                  <a:srgbClr val="FFFFFF"/>
                </a:solidFill>
              </a:defRPr>
            </a:lvl1pPr>
          </a:lstStyle>
          <a:p>
            <a:r>
              <a:rPr lang="en-AU"/>
              <a:t>Page </a:t>
            </a:r>
            <a:fld id="{60BEC65F-3669-4724-AC65-D69F0F342CE5}" type="slidenum">
              <a:rPr lang="en-AU"/>
              <a:pPr/>
              <a:t>‹#›</a:t>
            </a:fld>
            <a:endParaRPr lang="en-AU"/>
          </a:p>
        </p:txBody>
      </p:sp>
    </p:spTree>
    <p:extLst>
      <p:ext uri="{BB962C8B-B14F-4D97-AF65-F5344CB8AC3E}">
        <p14:creationId xmlns:p14="http://schemas.microsoft.com/office/powerpoint/2010/main" val="387967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b="10139"/>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7667625" cy="6858000"/>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6" name="Group 13"/>
          <p:cNvGrpSpPr>
            <a:grpSpLocks noChangeAspect="1"/>
          </p:cNvGrpSpPr>
          <p:nvPr userDrawn="1"/>
        </p:nvGrpSpPr>
        <p:grpSpPr bwMode="auto">
          <a:xfrm>
            <a:off x="395288" y="468313"/>
            <a:ext cx="1401762" cy="663575"/>
            <a:chOff x="-3190875" y="-179387"/>
            <a:chExt cx="15528925" cy="5508625"/>
          </a:xfrm>
        </p:grpSpPr>
        <p:sp>
          <p:nvSpPr>
            <p:cNvPr id="7" name="Freeform 7"/>
            <p:cNvSpPr>
              <a:spLocks/>
            </p:cNvSpPr>
            <p:nvPr userDrawn="1"/>
          </p:nvSpPr>
          <p:spPr bwMode="auto">
            <a:xfrm>
              <a:off x="2598738" y="250825"/>
              <a:ext cx="98425" cy="5078413"/>
            </a:xfrm>
            <a:custGeom>
              <a:avLst/>
              <a:gdLst>
                <a:gd name="T0" fmla="*/ 2147483646 w 26"/>
                <a:gd name="T1" fmla="*/ 0 h 1354"/>
                <a:gd name="T2" fmla="*/ 0 w 26"/>
                <a:gd name="T3" fmla="*/ 2147483646 h 1354"/>
                <a:gd name="T4" fmla="*/ 0 w 26"/>
                <a:gd name="T5" fmla="*/ 2147483646 h 1354"/>
                <a:gd name="T6" fmla="*/ 2147483646 w 26"/>
                <a:gd name="T7" fmla="*/ 2147483646 h 1354"/>
                <a:gd name="T8" fmla="*/ 2147483646 w 26"/>
                <a:gd name="T9" fmla="*/ 2147483646 h 1354"/>
                <a:gd name="T10" fmla="*/ 2147483646 w 26"/>
                <a:gd name="T11" fmla="*/ 2147483646 h 1354"/>
                <a:gd name="T12" fmla="*/ 2147483646 w 26"/>
                <a:gd name="T13" fmla="*/ 0 h 13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8" name="Freeform 8"/>
            <p:cNvSpPr>
              <a:spLocks/>
            </p:cNvSpPr>
            <p:nvPr userDrawn="1"/>
          </p:nvSpPr>
          <p:spPr bwMode="auto">
            <a:xfrm>
              <a:off x="-171450" y="3097213"/>
              <a:ext cx="1946275" cy="1508125"/>
            </a:xfrm>
            <a:custGeom>
              <a:avLst/>
              <a:gdLst>
                <a:gd name="T0" fmla="*/ 2147483646 w 1226"/>
                <a:gd name="T1" fmla="*/ 2147483646 h 950"/>
                <a:gd name="T2" fmla="*/ 2147483646 w 1226"/>
                <a:gd name="T3" fmla="*/ 0 h 950"/>
                <a:gd name="T4" fmla="*/ 2147483646 w 1226"/>
                <a:gd name="T5" fmla="*/ 0 h 950"/>
                <a:gd name="T6" fmla="*/ 2147483646 w 1226"/>
                <a:gd name="T7" fmla="*/ 2147483646 h 950"/>
                <a:gd name="T8" fmla="*/ 2147483646 w 1226"/>
                <a:gd name="T9" fmla="*/ 0 h 950"/>
                <a:gd name="T10" fmla="*/ 0 w 1226"/>
                <a:gd name="T11" fmla="*/ 0 h 950"/>
                <a:gd name="T12" fmla="*/ 2147483646 w 1226"/>
                <a:gd name="T13" fmla="*/ 2147483646 h 950"/>
                <a:gd name="T14" fmla="*/ 2147483646 w 1226"/>
                <a:gd name="T15" fmla="*/ 2147483646 h 950"/>
                <a:gd name="T16" fmla="*/ 2147483646 w 1226"/>
                <a:gd name="T17" fmla="*/ 2147483646 h 950"/>
                <a:gd name="T18" fmla="*/ 2147483646 w 1226"/>
                <a:gd name="T19" fmla="*/ 2147483646 h 950"/>
                <a:gd name="T20" fmla="*/ 2147483646 w 1226"/>
                <a:gd name="T21" fmla="*/ 2147483646 h 950"/>
                <a:gd name="T22" fmla="*/ 2147483646 w 1226"/>
                <a:gd name="T23" fmla="*/ 2147483646 h 950"/>
                <a:gd name="T24" fmla="*/ 2147483646 w 1226"/>
                <a:gd name="T25" fmla="*/ 0 h 950"/>
                <a:gd name="T26" fmla="*/ 2147483646 w 1226"/>
                <a:gd name="T27" fmla="*/ 0 h 950"/>
                <a:gd name="T28" fmla="*/ 2147483646 w 1226"/>
                <a:gd name="T29" fmla="*/ 2147483646 h 950"/>
                <a:gd name="T30" fmla="*/ 2147483646 w 1226"/>
                <a:gd name="T31" fmla="*/ 2147483646 h 9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9" name="Freeform 9"/>
            <p:cNvSpPr>
              <a:spLocks/>
            </p:cNvSpPr>
            <p:nvPr userDrawn="1"/>
          </p:nvSpPr>
          <p:spPr bwMode="auto">
            <a:xfrm>
              <a:off x="-2987675" y="3097213"/>
              <a:ext cx="1503363" cy="1508125"/>
            </a:xfrm>
            <a:custGeom>
              <a:avLst/>
              <a:gdLst>
                <a:gd name="T0" fmla="*/ 2147483646 w 947"/>
                <a:gd name="T1" fmla="*/ 0 h 950"/>
                <a:gd name="T2" fmla="*/ 0 w 947"/>
                <a:gd name="T3" fmla="*/ 0 h 950"/>
                <a:gd name="T4" fmla="*/ 0 w 947"/>
                <a:gd name="T5" fmla="*/ 2147483646 h 950"/>
                <a:gd name="T6" fmla="*/ 2147483646 w 947"/>
                <a:gd name="T7" fmla="*/ 2147483646 h 950"/>
                <a:gd name="T8" fmla="*/ 2147483646 w 947"/>
                <a:gd name="T9" fmla="*/ 2147483646 h 950"/>
                <a:gd name="T10" fmla="*/ 2147483646 w 947"/>
                <a:gd name="T11" fmla="*/ 2147483646 h 950"/>
                <a:gd name="T12" fmla="*/ 2147483646 w 947"/>
                <a:gd name="T13" fmla="*/ 2147483646 h 950"/>
                <a:gd name="T14" fmla="*/ 2147483646 w 947"/>
                <a:gd name="T15" fmla="*/ 0 h 950"/>
                <a:gd name="T16" fmla="*/ 2147483646 w 947"/>
                <a:gd name="T17" fmla="*/ 0 h 950"/>
                <a:gd name="T18" fmla="*/ 2147483646 w 947"/>
                <a:gd name="T19" fmla="*/ 2147483646 h 950"/>
                <a:gd name="T20" fmla="*/ 2147483646 w 947"/>
                <a:gd name="T21" fmla="*/ 0 h 950"/>
                <a:gd name="T22" fmla="*/ 2147483646 w 947"/>
                <a:gd name="T23" fmla="*/ 0 h 9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0" name="Freeform 10"/>
            <p:cNvSpPr>
              <a:spLocks/>
            </p:cNvSpPr>
            <p:nvPr userDrawn="1"/>
          </p:nvSpPr>
          <p:spPr bwMode="auto">
            <a:xfrm>
              <a:off x="-3025775" y="4822825"/>
              <a:ext cx="438150" cy="484188"/>
            </a:xfrm>
            <a:custGeom>
              <a:avLst/>
              <a:gdLst>
                <a:gd name="T0" fmla="*/ 2147483646 w 117"/>
                <a:gd name="T1" fmla="*/ 2147483646 h 129"/>
                <a:gd name="T2" fmla="*/ 2147483646 w 117"/>
                <a:gd name="T3" fmla="*/ 2147483646 h 129"/>
                <a:gd name="T4" fmla="*/ 2147483646 w 117"/>
                <a:gd name="T5" fmla="*/ 2147483646 h 129"/>
                <a:gd name="T6" fmla="*/ 2147483646 w 117"/>
                <a:gd name="T7" fmla="*/ 2147483646 h 129"/>
                <a:gd name="T8" fmla="*/ 2147483646 w 117"/>
                <a:gd name="T9" fmla="*/ 2147483646 h 129"/>
                <a:gd name="T10" fmla="*/ 2147483646 w 117"/>
                <a:gd name="T11" fmla="*/ 2147483646 h 129"/>
                <a:gd name="T12" fmla="*/ 2147483646 w 117"/>
                <a:gd name="T13" fmla="*/ 2147483646 h 129"/>
                <a:gd name="T14" fmla="*/ 2147483646 w 117"/>
                <a:gd name="T15" fmla="*/ 2147483646 h 129"/>
                <a:gd name="T16" fmla="*/ 2147483646 w 117"/>
                <a:gd name="T17" fmla="*/ 2147483646 h 129"/>
                <a:gd name="T18" fmla="*/ 2147483646 w 117"/>
                <a:gd name="T19" fmla="*/ 0 h 129"/>
                <a:gd name="T20" fmla="*/ 0 w 117"/>
                <a:gd name="T21" fmla="*/ 2147483646 h 129"/>
                <a:gd name="T22" fmla="*/ 0 w 117"/>
                <a:gd name="T23" fmla="*/ 2147483646 h 129"/>
                <a:gd name="T24" fmla="*/ 2147483646 w 117"/>
                <a:gd name="T25" fmla="*/ 2147483646 h 129"/>
                <a:gd name="T26" fmla="*/ 2147483646 w 117"/>
                <a:gd name="T27" fmla="*/ 2147483646 h 129"/>
                <a:gd name="T28" fmla="*/ 2147483646 w 117"/>
                <a:gd name="T29" fmla="*/ 2147483646 h 129"/>
                <a:gd name="T30" fmla="*/ 2147483646 w 117"/>
                <a:gd name="T31" fmla="*/ 2147483646 h 129"/>
                <a:gd name="T32" fmla="*/ 2147483646 w 117"/>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1" name="Freeform 11"/>
            <p:cNvSpPr>
              <a:spLocks noEditPoints="1"/>
            </p:cNvSpPr>
            <p:nvPr userDrawn="1"/>
          </p:nvSpPr>
          <p:spPr bwMode="auto">
            <a:xfrm>
              <a:off x="-2538413" y="4822825"/>
              <a:ext cx="487363" cy="484188"/>
            </a:xfrm>
            <a:custGeom>
              <a:avLst/>
              <a:gdLst>
                <a:gd name="T0" fmla="*/ 2147483646 w 130"/>
                <a:gd name="T1" fmla="*/ 0 h 129"/>
                <a:gd name="T2" fmla="*/ 0 w 130"/>
                <a:gd name="T3" fmla="*/ 2147483646 h 129"/>
                <a:gd name="T4" fmla="*/ 0 w 130"/>
                <a:gd name="T5" fmla="*/ 2147483646 h 129"/>
                <a:gd name="T6" fmla="*/ 2147483646 w 130"/>
                <a:gd name="T7" fmla="*/ 2147483646 h 129"/>
                <a:gd name="T8" fmla="*/ 2147483646 w 130"/>
                <a:gd name="T9" fmla="*/ 2147483646 h 129"/>
                <a:gd name="T10" fmla="*/ 2147483646 w 130"/>
                <a:gd name="T11" fmla="*/ 2147483646 h 129"/>
                <a:gd name="T12" fmla="*/ 2147483646 w 130"/>
                <a:gd name="T13" fmla="*/ 0 h 129"/>
                <a:gd name="T14" fmla="*/ 2147483646 w 130"/>
                <a:gd name="T15" fmla="*/ 2147483646 h 129"/>
                <a:gd name="T16" fmla="*/ 2147483646 w 130"/>
                <a:gd name="T17" fmla="*/ 2147483646 h 129"/>
                <a:gd name="T18" fmla="*/ 2147483646 w 130"/>
                <a:gd name="T19" fmla="*/ 2147483646 h 129"/>
                <a:gd name="T20" fmla="*/ 2147483646 w 130"/>
                <a:gd name="T21" fmla="*/ 2147483646 h 129"/>
                <a:gd name="T22" fmla="*/ 2147483646 w 130"/>
                <a:gd name="T23" fmla="*/ 2147483646 h 129"/>
                <a:gd name="T24" fmla="*/ 2147483646 w 130"/>
                <a:gd name="T25" fmla="*/ 2147483646 h 129"/>
                <a:gd name="T26" fmla="*/ 2147483646 w 130"/>
                <a:gd name="T27" fmla="*/ 2147483646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2" name="Freeform 12"/>
            <p:cNvSpPr>
              <a:spLocks/>
            </p:cNvSpPr>
            <p:nvPr userDrawn="1"/>
          </p:nvSpPr>
          <p:spPr bwMode="auto">
            <a:xfrm>
              <a:off x="-2058988" y="4830763"/>
              <a:ext cx="461963" cy="471488"/>
            </a:xfrm>
            <a:custGeom>
              <a:avLst/>
              <a:gdLst>
                <a:gd name="T0" fmla="*/ 2147483646 w 291"/>
                <a:gd name="T1" fmla="*/ 2147483646 h 297"/>
                <a:gd name="T2" fmla="*/ 2147483646 w 291"/>
                <a:gd name="T3" fmla="*/ 0 h 297"/>
                <a:gd name="T4" fmla="*/ 0 w 291"/>
                <a:gd name="T5" fmla="*/ 0 h 297"/>
                <a:gd name="T6" fmla="*/ 2147483646 w 291"/>
                <a:gd name="T7" fmla="*/ 2147483646 h 297"/>
                <a:gd name="T8" fmla="*/ 2147483646 w 291"/>
                <a:gd name="T9" fmla="*/ 2147483646 h 297"/>
                <a:gd name="T10" fmla="*/ 2147483646 w 291"/>
                <a:gd name="T11" fmla="*/ 0 h 297"/>
                <a:gd name="T12" fmla="*/ 2147483646 w 291"/>
                <a:gd name="T13" fmla="*/ 0 h 297"/>
                <a:gd name="T14" fmla="*/ 2147483646 w 291"/>
                <a:gd name="T15" fmla="*/ 2147483646 h 297"/>
                <a:gd name="T16" fmla="*/ 2147483646 w 291"/>
                <a:gd name="T17" fmla="*/ 2147483646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1" h="297">
                  <a:moveTo>
                    <a:pt x="147" y="227"/>
                  </a:moveTo>
                  <a:lnTo>
                    <a:pt x="57" y="0"/>
                  </a:lnTo>
                  <a:lnTo>
                    <a:pt x="0" y="0"/>
                  </a:lnTo>
                  <a:lnTo>
                    <a:pt x="123" y="297"/>
                  </a:lnTo>
                  <a:lnTo>
                    <a:pt x="168" y="297"/>
                  </a:lnTo>
                  <a:lnTo>
                    <a:pt x="291" y="0"/>
                  </a:lnTo>
                  <a:lnTo>
                    <a:pt x="234" y="0"/>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3" name="Freeform 13"/>
            <p:cNvSpPr>
              <a:spLocks/>
            </p:cNvSpPr>
            <p:nvPr userDrawn="1"/>
          </p:nvSpPr>
          <p:spPr bwMode="auto">
            <a:xfrm>
              <a:off x="-1541463" y="4830763"/>
              <a:ext cx="349250" cy="468313"/>
            </a:xfrm>
            <a:custGeom>
              <a:avLst/>
              <a:gdLst>
                <a:gd name="T0" fmla="*/ 2147483646 w 220"/>
                <a:gd name="T1" fmla="*/ 2147483646 h 295"/>
                <a:gd name="T2" fmla="*/ 2147483646 w 220"/>
                <a:gd name="T3" fmla="*/ 2147483646 h 295"/>
                <a:gd name="T4" fmla="*/ 2147483646 w 220"/>
                <a:gd name="T5" fmla="*/ 2147483646 h 295"/>
                <a:gd name="T6" fmla="*/ 2147483646 w 220"/>
                <a:gd name="T7" fmla="*/ 2147483646 h 295"/>
                <a:gd name="T8" fmla="*/ 2147483646 w 220"/>
                <a:gd name="T9" fmla="*/ 2147483646 h 295"/>
                <a:gd name="T10" fmla="*/ 2147483646 w 220"/>
                <a:gd name="T11" fmla="*/ 2147483646 h 295"/>
                <a:gd name="T12" fmla="*/ 2147483646 w 220"/>
                <a:gd name="T13" fmla="*/ 0 h 295"/>
                <a:gd name="T14" fmla="*/ 0 w 220"/>
                <a:gd name="T15" fmla="*/ 0 h 295"/>
                <a:gd name="T16" fmla="*/ 0 w 220"/>
                <a:gd name="T17" fmla="*/ 2147483646 h 295"/>
                <a:gd name="T18" fmla="*/ 2147483646 w 220"/>
                <a:gd name="T19" fmla="*/ 2147483646 h 295"/>
                <a:gd name="T20" fmla="*/ 2147483646 w 220"/>
                <a:gd name="T21" fmla="*/ 2147483646 h 295"/>
                <a:gd name="T22" fmla="*/ 2147483646 w 220"/>
                <a:gd name="T23" fmla="*/ 2147483646 h 295"/>
                <a:gd name="T24" fmla="*/ 2147483646 w 220"/>
                <a:gd name="T25" fmla="*/ 2147483646 h 295"/>
                <a:gd name="T26" fmla="*/ 2147483646 w 220"/>
                <a:gd name="T27" fmla="*/ 2147483646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4" name="Freeform 14"/>
            <p:cNvSpPr>
              <a:spLocks noEditPoints="1"/>
            </p:cNvSpPr>
            <p:nvPr userDrawn="1"/>
          </p:nvSpPr>
          <p:spPr bwMode="auto">
            <a:xfrm>
              <a:off x="-1112838" y="4830763"/>
              <a:ext cx="393700" cy="468313"/>
            </a:xfrm>
            <a:custGeom>
              <a:avLst/>
              <a:gdLst>
                <a:gd name="T0" fmla="*/ 2147483646 w 105"/>
                <a:gd name="T1" fmla="*/ 2147483646 h 125"/>
                <a:gd name="T2" fmla="*/ 2147483646 w 105"/>
                <a:gd name="T3" fmla="*/ 2147483646 h 125"/>
                <a:gd name="T4" fmla="*/ 2147483646 w 105"/>
                <a:gd name="T5" fmla="*/ 2147483646 h 125"/>
                <a:gd name="T6" fmla="*/ 2147483646 w 105"/>
                <a:gd name="T7" fmla="*/ 0 h 125"/>
                <a:gd name="T8" fmla="*/ 0 w 105"/>
                <a:gd name="T9" fmla="*/ 0 h 125"/>
                <a:gd name="T10" fmla="*/ 0 w 105"/>
                <a:gd name="T11" fmla="*/ 2147483646 h 125"/>
                <a:gd name="T12" fmla="*/ 2147483646 w 105"/>
                <a:gd name="T13" fmla="*/ 2147483646 h 125"/>
                <a:gd name="T14" fmla="*/ 2147483646 w 105"/>
                <a:gd name="T15" fmla="*/ 2147483646 h 125"/>
                <a:gd name="T16" fmla="*/ 2147483646 w 105"/>
                <a:gd name="T17" fmla="*/ 2147483646 h 125"/>
                <a:gd name="T18" fmla="*/ 2147483646 w 105"/>
                <a:gd name="T19" fmla="*/ 2147483646 h 125"/>
                <a:gd name="T20" fmla="*/ 2147483646 w 105"/>
                <a:gd name="T21" fmla="*/ 2147483646 h 125"/>
                <a:gd name="T22" fmla="*/ 2147483646 w 105"/>
                <a:gd name="T23" fmla="*/ 2147483646 h 125"/>
                <a:gd name="T24" fmla="*/ 2147483646 w 105"/>
                <a:gd name="T25" fmla="*/ 2147483646 h 125"/>
                <a:gd name="T26" fmla="*/ 2147483646 w 105"/>
                <a:gd name="T27" fmla="*/ 2147483646 h 125"/>
                <a:gd name="T28" fmla="*/ 2147483646 w 105"/>
                <a:gd name="T29" fmla="*/ 2147483646 h 125"/>
                <a:gd name="T30" fmla="*/ 2147483646 w 105"/>
                <a:gd name="T31" fmla="*/ 2147483646 h 125"/>
                <a:gd name="T32" fmla="*/ 2147483646 w 105"/>
                <a:gd name="T33" fmla="*/ 2147483646 h 125"/>
                <a:gd name="T34" fmla="*/ 2147483646 w 105"/>
                <a:gd name="T35" fmla="*/ 2147483646 h 125"/>
                <a:gd name="T36" fmla="*/ 2147483646 w 105"/>
                <a:gd name="T37" fmla="*/ 2147483646 h 125"/>
                <a:gd name="T38" fmla="*/ 2147483646 w 105"/>
                <a:gd name="T39" fmla="*/ 2147483646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5" name="Freeform 15"/>
            <p:cNvSpPr>
              <a:spLocks/>
            </p:cNvSpPr>
            <p:nvPr userDrawn="1"/>
          </p:nvSpPr>
          <p:spPr bwMode="auto">
            <a:xfrm>
              <a:off x="-658813" y="4830763"/>
              <a:ext cx="404813" cy="468313"/>
            </a:xfrm>
            <a:custGeom>
              <a:avLst/>
              <a:gdLst>
                <a:gd name="T0" fmla="*/ 2147483646 w 255"/>
                <a:gd name="T1" fmla="*/ 2147483646 h 295"/>
                <a:gd name="T2" fmla="*/ 2147483646 w 255"/>
                <a:gd name="T3" fmla="*/ 0 h 295"/>
                <a:gd name="T4" fmla="*/ 0 w 255"/>
                <a:gd name="T5" fmla="*/ 0 h 295"/>
                <a:gd name="T6" fmla="*/ 0 w 255"/>
                <a:gd name="T7" fmla="*/ 2147483646 h 295"/>
                <a:gd name="T8" fmla="*/ 2147483646 w 255"/>
                <a:gd name="T9" fmla="*/ 2147483646 h 295"/>
                <a:gd name="T10" fmla="*/ 2147483646 w 255"/>
                <a:gd name="T11" fmla="*/ 2147483646 h 295"/>
                <a:gd name="T12" fmla="*/ 2147483646 w 255"/>
                <a:gd name="T13" fmla="*/ 2147483646 h 295"/>
                <a:gd name="T14" fmla="*/ 2147483646 w 255"/>
                <a:gd name="T15" fmla="*/ 2147483646 h 295"/>
                <a:gd name="T16" fmla="*/ 2147483646 w 255"/>
                <a:gd name="T17" fmla="*/ 0 h 295"/>
                <a:gd name="T18" fmla="*/ 2147483646 w 255"/>
                <a:gd name="T19" fmla="*/ 0 h 295"/>
                <a:gd name="T20" fmla="*/ 2147483646 w 255"/>
                <a:gd name="T21" fmla="*/ 2147483646 h 295"/>
                <a:gd name="T22" fmla="*/ 2147483646 w 255"/>
                <a:gd name="T23" fmla="*/ 2147483646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6" name="Freeform 16"/>
            <p:cNvSpPr>
              <a:spLocks/>
            </p:cNvSpPr>
            <p:nvPr userDrawn="1"/>
          </p:nvSpPr>
          <p:spPr bwMode="auto">
            <a:xfrm>
              <a:off x="-171450" y="4830763"/>
              <a:ext cx="457200" cy="468313"/>
            </a:xfrm>
            <a:custGeom>
              <a:avLst/>
              <a:gdLst>
                <a:gd name="T0" fmla="*/ 2147483646 w 288"/>
                <a:gd name="T1" fmla="*/ 2147483646 h 295"/>
                <a:gd name="T2" fmla="*/ 2147483646 w 288"/>
                <a:gd name="T3" fmla="*/ 0 h 295"/>
                <a:gd name="T4" fmla="*/ 0 w 288"/>
                <a:gd name="T5" fmla="*/ 0 h 295"/>
                <a:gd name="T6" fmla="*/ 0 w 288"/>
                <a:gd name="T7" fmla="*/ 2147483646 h 295"/>
                <a:gd name="T8" fmla="*/ 2147483646 w 288"/>
                <a:gd name="T9" fmla="*/ 2147483646 h 295"/>
                <a:gd name="T10" fmla="*/ 2147483646 w 288"/>
                <a:gd name="T11" fmla="*/ 2147483646 h 295"/>
                <a:gd name="T12" fmla="*/ 2147483646 w 288"/>
                <a:gd name="T13" fmla="*/ 2147483646 h 295"/>
                <a:gd name="T14" fmla="*/ 2147483646 w 288"/>
                <a:gd name="T15" fmla="*/ 2147483646 h 295"/>
                <a:gd name="T16" fmla="*/ 2147483646 w 288"/>
                <a:gd name="T17" fmla="*/ 2147483646 h 295"/>
                <a:gd name="T18" fmla="*/ 2147483646 w 288"/>
                <a:gd name="T19" fmla="*/ 2147483646 h 295"/>
                <a:gd name="T20" fmla="*/ 2147483646 w 288"/>
                <a:gd name="T21" fmla="*/ 2147483646 h 295"/>
                <a:gd name="T22" fmla="*/ 2147483646 w 288"/>
                <a:gd name="T23" fmla="*/ 0 h 295"/>
                <a:gd name="T24" fmla="*/ 2147483646 w 288"/>
                <a:gd name="T25" fmla="*/ 0 h 295"/>
                <a:gd name="T26" fmla="*/ 2147483646 w 288"/>
                <a:gd name="T27" fmla="*/ 2147483646 h 295"/>
                <a:gd name="T28" fmla="*/ 2147483646 w 288"/>
                <a:gd name="T29" fmla="*/ 2147483646 h 2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7" name="Freeform 17"/>
            <p:cNvSpPr>
              <a:spLocks/>
            </p:cNvSpPr>
            <p:nvPr userDrawn="1"/>
          </p:nvSpPr>
          <p:spPr bwMode="auto">
            <a:xfrm>
              <a:off x="365125" y="4830763"/>
              <a:ext cx="347663" cy="468313"/>
            </a:xfrm>
            <a:custGeom>
              <a:avLst/>
              <a:gdLst>
                <a:gd name="T0" fmla="*/ 2147483646 w 219"/>
                <a:gd name="T1" fmla="*/ 2147483646 h 295"/>
                <a:gd name="T2" fmla="*/ 2147483646 w 219"/>
                <a:gd name="T3" fmla="*/ 2147483646 h 295"/>
                <a:gd name="T4" fmla="*/ 2147483646 w 219"/>
                <a:gd name="T5" fmla="*/ 2147483646 h 295"/>
                <a:gd name="T6" fmla="*/ 2147483646 w 219"/>
                <a:gd name="T7" fmla="*/ 2147483646 h 295"/>
                <a:gd name="T8" fmla="*/ 2147483646 w 219"/>
                <a:gd name="T9" fmla="*/ 2147483646 h 295"/>
                <a:gd name="T10" fmla="*/ 2147483646 w 219"/>
                <a:gd name="T11" fmla="*/ 2147483646 h 295"/>
                <a:gd name="T12" fmla="*/ 2147483646 w 219"/>
                <a:gd name="T13" fmla="*/ 0 h 295"/>
                <a:gd name="T14" fmla="*/ 0 w 219"/>
                <a:gd name="T15" fmla="*/ 0 h 295"/>
                <a:gd name="T16" fmla="*/ 0 w 219"/>
                <a:gd name="T17" fmla="*/ 2147483646 h 295"/>
                <a:gd name="T18" fmla="*/ 2147483646 w 219"/>
                <a:gd name="T19" fmla="*/ 2147483646 h 295"/>
                <a:gd name="T20" fmla="*/ 2147483646 w 219"/>
                <a:gd name="T21" fmla="*/ 2147483646 h 295"/>
                <a:gd name="T22" fmla="*/ 2147483646 w 219"/>
                <a:gd name="T23" fmla="*/ 2147483646 h 295"/>
                <a:gd name="T24" fmla="*/ 2147483646 w 219"/>
                <a:gd name="T25" fmla="*/ 2147483646 h 295"/>
                <a:gd name="T26" fmla="*/ 2147483646 w 219"/>
                <a:gd name="T27" fmla="*/ 2147483646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8" name="Freeform 18"/>
            <p:cNvSpPr>
              <a:spLocks/>
            </p:cNvSpPr>
            <p:nvPr userDrawn="1"/>
          </p:nvSpPr>
          <p:spPr bwMode="auto">
            <a:xfrm>
              <a:off x="795338" y="4830763"/>
              <a:ext cx="404813" cy="468313"/>
            </a:xfrm>
            <a:custGeom>
              <a:avLst/>
              <a:gdLst>
                <a:gd name="T0" fmla="*/ 2147483646 w 255"/>
                <a:gd name="T1" fmla="*/ 2147483646 h 295"/>
                <a:gd name="T2" fmla="*/ 2147483646 w 255"/>
                <a:gd name="T3" fmla="*/ 0 h 295"/>
                <a:gd name="T4" fmla="*/ 0 w 255"/>
                <a:gd name="T5" fmla="*/ 0 h 295"/>
                <a:gd name="T6" fmla="*/ 0 w 255"/>
                <a:gd name="T7" fmla="*/ 2147483646 h 295"/>
                <a:gd name="T8" fmla="*/ 2147483646 w 255"/>
                <a:gd name="T9" fmla="*/ 2147483646 h 295"/>
                <a:gd name="T10" fmla="*/ 2147483646 w 255"/>
                <a:gd name="T11" fmla="*/ 2147483646 h 295"/>
                <a:gd name="T12" fmla="*/ 2147483646 w 255"/>
                <a:gd name="T13" fmla="*/ 2147483646 h 295"/>
                <a:gd name="T14" fmla="*/ 2147483646 w 255"/>
                <a:gd name="T15" fmla="*/ 2147483646 h 295"/>
                <a:gd name="T16" fmla="*/ 2147483646 w 255"/>
                <a:gd name="T17" fmla="*/ 0 h 295"/>
                <a:gd name="T18" fmla="*/ 2147483646 w 255"/>
                <a:gd name="T19" fmla="*/ 0 h 295"/>
                <a:gd name="T20" fmla="*/ 2147483646 w 255"/>
                <a:gd name="T21" fmla="*/ 2147483646 h 295"/>
                <a:gd name="T22" fmla="*/ 2147483646 w 255"/>
                <a:gd name="T23" fmla="*/ 2147483646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19" name="Freeform 19"/>
            <p:cNvSpPr>
              <a:spLocks/>
            </p:cNvSpPr>
            <p:nvPr userDrawn="1"/>
          </p:nvSpPr>
          <p:spPr bwMode="auto">
            <a:xfrm>
              <a:off x="1263650" y="4830763"/>
              <a:ext cx="379413" cy="468313"/>
            </a:xfrm>
            <a:custGeom>
              <a:avLst/>
              <a:gdLst>
                <a:gd name="T0" fmla="*/ 0 w 239"/>
                <a:gd name="T1" fmla="*/ 2147483646 h 295"/>
                <a:gd name="T2" fmla="*/ 2147483646 w 239"/>
                <a:gd name="T3" fmla="*/ 2147483646 h 295"/>
                <a:gd name="T4" fmla="*/ 2147483646 w 239"/>
                <a:gd name="T5" fmla="*/ 2147483646 h 295"/>
                <a:gd name="T6" fmla="*/ 2147483646 w 239"/>
                <a:gd name="T7" fmla="*/ 2147483646 h 295"/>
                <a:gd name="T8" fmla="*/ 2147483646 w 239"/>
                <a:gd name="T9" fmla="*/ 2147483646 h 295"/>
                <a:gd name="T10" fmla="*/ 2147483646 w 239"/>
                <a:gd name="T11" fmla="*/ 2147483646 h 295"/>
                <a:gd name="T12" fmla="*/ 2147483646 w 239"/>
                <a:gd name="T13" fmla="*/ 0 h 295"/>
                <a:gd name="T14" fmla="*/ 0 w 239"/>
                <a:gd name="T15" fmla="*/ 0 h 295"/>
                <a:gd name="T16" fmla="*/ 0 w 239"/>
                <a:gd name="T17" fmla="*/ 2147483646 h 295"/>
                <a:gd name="T18" fmla="*/ 0 w 239"/>
                <a:gd name="T19" fmla="*/ 2147483646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0" name="Freeform 20"/>
            <p:cNvSpPr>
              <a:spLocks/>
            </p:cNvSpPr>
            <p:nvPr userDrawn="1"/>
          </p:nvSpPr>
          <p:spPr bwMode="auto">
            <a:xfrm>
              <a:off x="-1390650" y="3067050"/>
              <a:ext cx="1211263" cy="1571625"/>
            </a:xfrm>
            <a:custGeom>
              <a:avLst/>
              <a:gdLst>
                <a:gd name="T0" fmla="*/ 2147483646 w 323"/>
                <a:gd name="T1" fmla="*/ 2147483646 h 419"/>
                <a:gd name="T2" fmla="*/ 2147483646 w 323"/>
                <a:gd name="T3" fmla="*/ 2147483646 h 419"/>
                <a:gd name="T4" fmla="*/ 2147483646 w 323"/>
                <a:gd name="T5" fmla="*/ 2147483646 h 419"/>
                <a:gd name="T6" fmla="*/ 2147483646 w 323"/>
                <a:gd name="T7" fmla="*/ 2147483646 h 419"/>
                <a:gd name="T8" fmla="*/ 2147483646 w 323"/>
                <a:gd name="T9" fmla="*/ 2147483646 h 419"/>
                <a:gd name="T10" fmla="*/ 2147483646 w 323"/>
                <a:gd name="T11" fmla="*/ 2147483646 h 419"/>
                <a:gd name="T12" fmla="*/ 2147483646 w 323"/>
                <a:gd name="T13" fmla="*/ 0 h 419"/>
                <a:gd name="T14" fmla="*/ 2147483646 w 323"/>
                <a:gd name="T15" fmla="*/ 2147483646 h 419"/>
                <a:gd name="T16" fmla="*/ 2147483646 w 323"/>
                <a:gd name="T17" fmla="*/ 2147483646 h 419"/>
                <a:gd name="T18" fmla="*/ 2147483646 w 323"/>
                <a:gd name="T19" fmla="*/ 2147483646 h 419"/>
                <a:gd name="T20" fmla="*/ 2147483646 w 323"/>
                <a:gd name="T21" fmla="*/ 2147483646 h 419"/>
                <a:gd name="T22" fmla="*/ 2147483646 w 323"/>
                <a:gd name="T23" fmla="*/ 2147483646 h 419"/>
                <a:gd name="T24" fmla="*/ 2147483646 w 323"/>
                <a:gd name="T25" fmla="*/ 2147483646 h 419"/>
                <a:gd name="T26" fmla="*/ 2147483646 w 323"/>
                <a:gd name="T27" fmla="*/ 2147483646 h 419"/>
                <a:gd name="T28" fmla="*/ 0 w 323"/>
                <a:gd name="T29" fmla="*/ 2147483646 h 419"/>
                <a:gd name="T30" fmla="*/ 2147483646 w 323"/>
                <a:gd name="T31" fmla="*/ 2147483646 h 419"/>
                <a:gd name="T32" fmla="*/ 2147483646 w 323"/>
                <a:gd name="T33" fmla="*/ 2147483646 h 419"/>
                <a:gd name="T34" fmla="*/ 2147483646 w 323"/>
                <a:gd name="T35" fmla="*/ 2147483646 h 419"/>
                <a:gd name="T36" fmla="*/ 2147483646 w 323"/>
                <a:gd name="T37" fmla="*/ 2147483646 h 4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1" name="Freeform 21"/>
            <p:cNvSpPr>
              <a:spLocks/>
            </p:cNvSpPr>
            <p:nvPr userDrawn="1"/>
          </p:nvSpPr>
          <p:spPr bwMode="auto">
            <a:xfrm>
              <a:off x="-2276475" y="239713"/>
              <a:ext cx="965200" cy="2339975"/>
            </a:xfrm>
            <a:custGeom>
              <a:avLst/>
              <a:gdLst>
                <a:gd name="T0" fmla="*/ 2147483646 w 257"/>
                <a:gd name="T1" fmla="*/ 2147483646 h 624"/>
                <a:gd name="T2" fmla="*/ 2147483646 w 257"/>
                <a:gd name="T3" fmla="*/ 2147483646 h 624"/>
                <a:gd name="T4" fmla="*/ 2147483646 w 257"/>
                <a:gd name="T5" fmla="*/ 2147483646 h 624"/>
                <a:gd name="T6" fmla="*/ 2147483646 w 257"/>
                <a:gd name="T7" fmla="*/ 2147483646 h 624"/>
                <a:gd name="T8" fmla="*/ 2147483646 w 257"/>
                <a:gd name="T9" fmla="*/ 2147483646 h 624"/>
                <a:gd name="T10" fmla="*/ 2147483646 w 257"/>
                <a:gd name="T11" fmla="*/ 2147483646 h 624"/>
                <a:gd name="T12" fmla="*/ 2147483646 w 257"/>
                <a:gd name="T13" fmla="*/ 2147483646 h 624"/>
                <a:gd name="T14" fmla="*/ 2147483646 w 257"/>
                <a:gd name="T15" fmla="*/ 2147483646 h 624"/>
                <a:gd name="T16" fmla="*/ 2147483646 w 257"/>
                <a:gd name="T17" fmla="*/ 2147483646 h 624"/>
                <a:gd name="T18" fmla="*/ 2147483646 w 257"/>
                <a:gd name="T19" fmla="*/ 2147483646 h 624"/>
                <a:gd name="T20" fmla="*/ 2147483646 w 257"/>
                <a:gd name="T21" fmla="*/ 0 h 624"/>
                <a:gd name="T22" fmla="*/ 2147483646 w 257"/>
                <a:gd name="T23" fmla="*/ 2147483646 h 624"/>
                <a:gd name="T24" fmla="*/ 2147483646 w 257"/>
                <a:gd name="T25" fmla="*/ 2147483646 h 624"/>
                <a:gd name="T26" fmla="*/ 0 w 257"/>
                <a:gd name="T27" fmla="*/ 2147483646 h 624"/>
                <a:gd name="T28" fmla="*/ 2147483646 w 257"/>
                <a:gd name="T29" fmla="*/ 2147483646 h 624"/>
                <a:gd name="T30" fmla="*/ 2147483646 w 257"/>
                <a:gd name="T31" fmla="*/ 2147483646 h 6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2" name="Freeform 22"/>
            <p:cNvSpPr>
              <a:spLocks/>
            </p:cNvSpPr>
            <p:nvPr userDrawn="1"/>
          </p:nvSpPr>
          <p:spPr bwMode="auto">
            <a:xfrm>
              <a:off x="-704850" y="663575"/>
              <a:ext cx="998538" cy="1968500"/>
            </a:xfrm>
            <a:custGeom>
              <a:avLst/>
              <a:gdLst>
                <a:gd name="T0" fmla="*/ 2147483646 w 266"/>
                <a:gd name="T1" fmla="*/ 2147483646 h 525"/>
                <a:gd name="T2" fmla="*/ 2147483646 w 266"/>
                <a:gd name="T3" fmla="*/ 2147483646 h 525"/>
                <a:gd name="T4" fmla="*/ 2147483646 w 266"/>
                <a:gd name="T5" fmla="*/ 2147483646 h 525"/>
                <a:gd name="T6" fmla="*/ 2147483646 w 266"/>
                <a:gd name="T7" fmla="*/ 2147483646 h 525"/>
                <a:gd name="T8" fmla="*/ 2147483646 w 266"/>
                <a:gd name="T9" fmla="*/ 2147483646 h 525"/>
                <a:gd name="T10" fmla="*/ 2147483646 w 266"/>
                <a:gd name="T11" fmla="*/ 2147483646 h 525"/>
                <a:gd name="T12" fmla="*/ 2147483646 w 266"/>
                <a:gd name="T13" fmla="*/ 2147483646 h 525"/>
                <a:gd name="T14" fmla="*/ 2147483646 w 266"/>
                <a:gd name="T15" fmla="*/ 0 h 525"/>
                <a:gd name="T16" fmla="*/ 2147483646 w 266"/>
                <a:gd name="T17" fmla="*/ 2147483646 h 525"/>
                <a:gd name="T18" fmla="*/ 2147483646 w 266"/>
                <a:gd name="T19" fmla="*/ 2147483646 h 525"/>
                <a:gd name="T20" fmla="*/ 2147483646 w 266"/>
                <a:gd name="T21" fmla="*/ 2147483646 h 525"/>
                <a:gd name="T22" fmla="*/ 2147483646 w 266"/>
                <a:gd name="T23" fmla="*/ 2147483646 h 525"/>
                <a:gd name="T24" fmla="*/ 2147483646 w 266"/>
                <a:gd name="T25" fmla="*/ 2147483646 h 525"/>
                <a:gd name="T26" fmla="*/ 0 w 266"/>
                <a:gd name="T27" fmla="*/ 2147483646 h 525"/>
                <a:gd name="T28" fmla="*/ 2147483646 w 266"/>
                <a:gd name="T29" fmla="*/ 2147483646 h 525"/>
                <a:gd name="T30" fmla="*/ 2147483646 w 266"/>
                <a:gd name="T31" fmla="*/ 2147483646 h 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3" name="Freeform 23"/>
            <p:cNvSpPr>
              <a:spLocks/>
            </p:cNvSpPr>
            <p:nvPr userDrawn="1"/>
          </p:nvSpPr>
          <p:spPr bwMode="auto">
            <a:xfrm>
              <a:off x="-1597025" y="663575"/>
              <a:ext cx="900113" cy="1968500"/>
            </a:xfrm>
            <a:custGeom>
              <a:avLst/>
              <a:gdLst>
                <a:gd name="T0" fmla="*/ 2147483646 w 240"/>
                <a:gd name="T1" fmla="*/ 2147483646 h 525"/>
                <a:gd name="T2" fmla="*/ 2147483646 w 240"/>
                <a:gd name="T3" fmla="*/ 2147483646 h 525"/>
                <a:gd name="T4" fmla="*/ 2147483646 w 240"/>
                <a:gd name="T5" fmla="*/ 2147483646 h 525"/>
                <a:gd name="T6" fmla="*/ 2147483646 w 240"/>
                <a:gd name="T7" fmla="*/ 2147483646 h 525"/>
                <a:gd name="T8" fmla="*/ 2147483646 w 240"/>
                <a:gd name="T9" fmla="*/ 0 h 525"/>
                <a:gd name="T10" fmla="*/ 2147483646 w 240"/>
                <a:gd name="T11" fmla="*/ 2147483646 h 525"/>
                <a:gd name="T12" fmla="*/ 2147483646 w 240"/>
                <a:gd name="T13" fmla="*/ 2147483646 h 525"/>
                <a:gd name="T14" fmla="*/ 2147483646 w 240"/>
                <a:gd name="T15" fmla="*/ 2147483646 h 525"/>
                <a:gd name="T16" fmla="*/ 0 w 240"/>
                <a:gd name="T17" fmla="*/ 2147483646 h 525"/>
                <a:gd name="T18" fmla="*/ 2147483646 w 240"/>
                <a:gd name="T19" fmla="*/ 2147483646 h 525"/>
                <a:gd name="T20" fmla="*/ 2147483646 w 240"/>
                <a:gd name="T21" fmla="*/ 2147483646 h 525"/>
                <a:gd name="T22" fmla="*/ 2147483646 w 240"/>
                <a:gd name="T23" fmla="*/ 2147483646 h 525"/>
                <a:gd name="T24" fmla="*/ 2147483646 w 240"/>
                <a:gd name="T25" fmla="*/ 2147483646 h 525"/>
                <a:gd name="T26" fmla="*/ 2147483646 w 240"/>
                <a:gd name="T27" fmla="*/ 2147483646 h 525"/>
                <a:gd name="T28" fmla="*/ 2147483646 w 240"/>
                <a:gd name="T29" fmla="*/ 2147483646 h 525"/>
                <a:gd name="T30" fmla="*/ 2147483646 w 240"/>
                <a:gd name="T31" fmla="*/ 2147483646 h 525"/>
                <a:gd name="T32" fmla="*/ 2147483646 w 240"/>
                <a:gd name="T33" fmla="*/ 2147483646 h 525"/>
                <a:gd name="T34" fmla="*/ 2147483646 w 240"/>
                <a:gd name="T35" fmla="*/ 2147483646 h 5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4" name="Freeform 24"/>
            <p:cNvSpPr>
              <a:spLocks/>
            </p:cNvSpPr>
            <p:nvPr userDrawn="1"/>
          </p:nvSpPr>
          <p:spPr bwMode="auto">
            <a:xfrm>
              <a:off x="-1143000" y="-179387"/>
              <a:ext cx="982663" cy="1682750"/>
            </a:xfrm>
            <a:custGeom>
              <a:avLst/>
              <a:gdLst>
                <a:gd name="T0" fmla="*/ 2147483646 w 262"/>
                <a:gd name="T1" fmla="*/ 2147483646 h 449"/>
                <a:gd name="T2" fmla="*/ 2147483646 w 262"/>
                <a:gd name="T3" fmla="*/ 2147483646 h 449"/>
                <a:gd name="T4" fmla="*/ 2147483646 w 262"/>
                <a:gd name="T5" fmla="*/ 2147483646 h 449"/>
                <a:gd name="T6" fmla="*/ 2147483646 w 262"/>
                <a:gd name="T7" fmla="*/ 2147483646 h 449"/>
                <a:gd name="T8" fmla="*/ 2147483646 w 262"/>
                <a:gd name="T9" fmla="*/ 0 h 449"/>
                <a:gd name="T10" fmla="*/ 2147483646 w 262"/>
                <a:gd name="T11" fmla="*/ 2147483646 h 449"/>
                <a:gd name="T12" fmla="*/ 2147483646 w 262"/>
                <a:gd name="T13" fmla="*/ 2147483646 h 449"/>
                <a:gd name="T14" fmla="*/ 2147483646 w 262"/>
                <a:gd name="T15" fmla="*/ 2147483646 h 449"/>
                <a:gd name="T16" fmla="*/ 2147483646 w 262"/>
                <a:gd name="T17" fmla="*/ 2147483646 h 449"/>
                <a:gd name="T18" fmla="*/ 0 w 262"/>
                <a:gd name="T19" fmla="*/ 2147483646 h 449"/>
                <a:gd name="T20" fmla="*/ 2147483646 w 262"/>
                <a:gd name="T21" fmla="*/ 2147483646 h 4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5" name="Freeform 25"/>
            <p:cNvSpPr>
              <a:spLocks/>
            </p:cNvSpPr>
            <p:nvPr userDrawn="1"/>
          </p:nvSpPr>
          <p:spPr bwMode="auto">
            <a:xfrm>
              <a:off x="15875" y="239713"/>
              <a:ext cx="952500" cy="2339975"/>
            </a:xfrm>
            <a:custGeom>
              <a:avLst/>
              <a:gdLst>
                <a:gd name="T0" fmla="*/ 2147483646 w 254"/>
                <a:gd name="T1" fmla="*/ 2147483646 h 624"/>
                <a:gd name="T2" fmla="*/ 2147483646 w 254"/>
                <a:gd name="T3" fmla="*/ 2147483646 h 624"/>
                <a:gd name="T4" fmla="*/ 2147483646 w 254"/>
                <a:gd name="T5" fmla="*/ 2147483646 h 624"/>
                <a:gd name="T6" fmla="*/ 2147483646 w 254"/>
                <a:gd name="T7" fmla="*/ 2147483646 h 624"/>
                <a:gd name="T8" fmla="*/ 2147483646 w 254"/>
                <a:gd name="T9" fmla="*/ 2147483646 h 624"/>
                <a:gd name="T10" fmla="*/ 0 w 254"/>
                <a:gd name="T11" fmla="*/ 2147483646 h 624"/>
                <a:gd name="T12" fmla="*/ 2147483646 w 254"/>
                <a:gd name="T13" fmla="*/ 2147483646 h 624"/>
                <a:gd name="T14" fmla="*/ 2147483646 w 254"/>
                <a:gd name="T15" fmla="*/ 2147483646 h 624"/>
                <a:gd name="T16" fmla="*/ 2147483646 w 254"/>
                <a:gd name="T17" fmla="*/ 2147483646 h 624"/>
                <a:gd name="T18" fmla="*/ 2147483646 w 254"/>
                <a:gd name="T19" fmla="*/ 2147483646 h 624"/>
                <a:gd name="T20" fmla="*/ 2147483646 w 254"/>
                <a:gd name="T21" fmla="*/ 0 h 624"/>
                <a:gd name="T22" fmla="*/ 2147483646 w 254"/>
                <a:gd name="T23" fmla="*/ 2147483646 h 624"/>
                <a:gd name="T24" fmla="*/ 2147483646 w 254"/>
                <a:gd name="T25" fmla="*/ 2147483646 h 624"/>
                <a:gd name="T26" fmla="*/ 2147483646 w 254"/>
                <a:gd name="T27" fmla="*/ 2147483646 h 624"/>
                <a:gd name="T28" fmla="*/ 2147483646 w 254"/>
                <a:gd name="T29" fmla="*/ 2147483646 h 624"/>
                <a:gd name="T30" fmla="*/ 2147483646 w 254"/>
                <a:gd name="T31" fmla="*/ 2147483646 h 624"/>
                <a:gd name="T32" fmla="*/ 2147483646 w 254"/>
                <a:gd name="T33" fmla="*/ 2147483646 h 624"/>
                <a:gd name="T34" fmla="*/ 2147483646 w 254"/>
                <a:gd name="T35" fmla="*/ 2147483646 h 624"/>
                <a:gd name="T36" fmla="*/ 2147483646 w 254"/>
                <a:gd name="T37" fmla="*/ 2147483646 h 6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6" name="Freeform 26"/>
            <p:cNvSpPr>
              <a:spLocks/>
            </p:cNvSpPr>
            <p:nvPr userDrawn="1"/>
          </p:nvSpPr>
          <p:spPr bwMode="auto">
            <a:xfrm>
              <a:off x="-284163" y="-63500"/>
              <a:ext cx="581025" cy="738188"/>
            </a:xfrm>
            <a:custGeom>
              <a:avLst/>
              <a:gdLst>
                <a:gd name="T0" fmla="*/ 2147483646 w 155"/>
                <a:gd name="T1" fmla="*/ 2147483646 h 197"/>
                <a:gd name="T2" fmla="*/ 2147483646 w 155"/>
                <a:gd name="T3" fmla="*/ 2147483646 h 197"/>
                <a:gd name="T4" fmla="*/ 2147483646 w 155"/>
                <a:gd name="T5" fmla="*/ 2147483646 h 197"/>
                <a:gd name="T6" fmla="*/ 2147483646 w 155"/>
                <a:gd name="T7" fmla="*/ 0 h 197"/>
                <a:gd name="T8" fmla="*/ 2147483646 w 155"/>
                <a:gd name="T9" fmla="*/ 0 h 197"/>
                <a:gd name="T10" fmla="*/ 2147483646 w 155"/>
                <a:gd name="T11" fmla="*/ 0 h 197"/>
                <a:gd name="T12" fmla="*/ 2147483646 w 155"/>
                <a:gd name="T13" fmla="*/ 0 h 197"/>
                <a:gd name="T14" fmla="*/ 2147483646 w 155"/>
                <a:gd name="T15" fmla="*/ 2147483646 h 197"/>
                <a:gd name="T16" fmla="*/ 2147483646 w 155"/>
                <a:gd name="T17" fmla="*/ 2147483646 h 197"/>
                <a:gd name="T18" fmla="*/ 2147483646 w 155"/>
                <a:gd name="T19" fmla="*/ 2147483646 h 197"/>
                <a:gd name="T20" fmla="*/ 2147483646 w 155"/>
                <a:gd name="T21" fmla="*/ 2147483646 h 197"/>
                <a:gd name="T22" fmla="*/ 0 w 155"/>
                <a:gd name="T23" fmla="*/ 2147483646 h 197"/>
                <a:gd name="T24" fmla="*/ 2147483646 w 155"/>
                <a:gd name="T25" fmla="*/ 2147483646 h 197"/>
                <a:gd name="T26" fmla="*/ 2147483646 w 155"/>
                <a:gd name="T27" fmla="*/ 2147483646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7" name="Freeform 27"/>
            <p:cNvSpPr>
              <a:spLocks/>
            </p:cNvSpPr>
            <p:nvPr userDrawn="1"/>
          </p:nvSpPr>
          <p:spPr bwMode="auto">
            <a:xfrm>
              <a:off x="-1600200" y="-63500"/>
              <a:ext cx="581025" cy="738188"/>
            </a:xfrm>
            <a:custGeom>
              <a:avLst/>
              <a:gdLst>
                <a:gd name="T0" fmla="*/ 2147483646 w 155"/>
                <a:gd name="T1" fmla="*/ 2147483646 h 197"/>
                <a:gd name="T2" fmla="*/ 2147483646 w 155"/>
                <a:gd name="T3" fmla="*/ 2147483646 h 197"/>
                <a:gd name="T4" fmla="*/ 2147483646 w 155"/>
                <a:gd name="T5" fmla="*/ 2147483646 h 197"/>
                <a:gd name="T6" fmla="*/ 2147483646 w 155"/>
                <a:gd name="T7" fmla="*/ 2147483646 h 197"/>
                <a:gd name="T8" fmla="*/ 2147483646 w 155"/>
                <a:gd name="T9" fmla="*/ 2147483646 h 197"/>
                <a:gd name="T10" fmla="*/ 2147483646 w 155"/>
                <a:gd name="T11" fmla="*/ 0 h 197"/>
                <a:gd name="T12" fmla="*/ 2147483646 w 155"/>
                <a:gd name="T13" fmla="*/ 0 h 197"/>
                <a:gd name="T14" fmla="*/ 2147483646 w 155"/>
                <a:gd name="T15" fmla="*/ 0 h 197"/>
                <a:gd name="T16" fmla="*/ 2147483646 w 155"/>
                <a:gd name="T17" fmla="*/ 0 h 197"/>
                <a:gd name="T18" fmla="*/ 2147483646 w 155"/>
                <a:gd name="T19" fmla="*/ 2147483646 h 197"/>
                <a:gd name="T20" fmla="*/ 2147483646 w 155"/>
                <a:gd name="T21" fmla="*/ 2147483646 h 197"/>
                <a:gd name="T22" fmla="*/ 0 w 155"/>
                <a:gd name="T23" fmla="*/ 2147483646 h 197"/>
                <a:gd name="T24" fmla="*/ 2147483646 w 155"/>
                <a:gd name="T25" fmla="*/ 2147483646 h 197"/>
                <a:gd name="T26" fmla="*/ 2147483646 w 155"/>
                <a:gd name="T27" fmla="*/ 2147483646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8" name="Freeform 28"/>
            <p:cNvSpPr>
              <a:spLocks/>
            </p:cNvSpPr>
            <p:nvPr userDrawn="1"/>
          </p:nvSpPr>
          <p:spPr bwMode="auto">
            <a:xfrm>
              <a:off x="-2973388" y="914400"/>
              <a:ext cx="633413" cy="657225"/>
            </a:xfrm>
            <a:custGeom>
              <a:avLst/>
              <a:gdLst>
                <a:gd name="T0" fmla="*/ 2147483646 w 169"/>
                <a:gd name="T1" fmla="*/ 2147483646 h 175"/>
                <a:gd name="T2" fmla="*/ 2147483646 w 169"/>
                <a:gd name="T3" fmla="*/ 2147483646 h 175"/>
                <a:gd name="T4" fmla="*/ 2147483646 w 169"/>
                <a:gd name="T5" fmla="*/ 0 h 175"/>
                <a:gd name="T6" fmla="*/ 2147483646 w 169"/>
                <a:gd name="T7" fmla="*/ 0 h 175"/>
                <a:gd name="T8" fmla="*/ 2147483646 w 169"/>
                <a:gd name="T9" fmla="*/ 0 h 175"/>
                <a:gd name="T10" fmla="*/ 2147483646 w 169"/>
                <a:gd name="T11" fmla="*/ 2147483646 h 175"/>
                <a:gd name="T12" fmla="*/ 0 w 169"/>
                <a:gd name="T13" fmla="*/ 2147483646 h 175"/>
                <a:gd name="T14" fmla="*/ 2147483646 w 169"/>
                <a:gd name="T15" fmla="*/ 2147483646 h 175"/>
                <a:gd name="T16" fmla="*/ 2147483646 w 169"/>
                <a:gd name="T17" fmla="*/ 214748364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29" name="Freeform 29"/>
            <p:cNvSpPr>
              <a:spLocks/>
            </p:cNvSpPr>
            <p:nvPr userDrawn="1"/>
          </p:nvSpPr>
          <p:spPr bwMode="auto">
            <a:xfrm>
              <a:off x="1035050" y="914400"/>
              <a:ext cx="635000" cy="657225"/>
            </a:xfrm>
            <a:custGeom>
              <a:avLst/>
              <a:gdLst>
                <a:gd name="T0" fmla="*/ 2147483646 w 169"/>
                <a:gd name="T1" fmla="*/ 2147483646 h 175"/>
                <a:gd name="T2" fmla="*/ 2147483646 w 169"/>
                <a:gd name="T3" fmla="*/ 2147483646 h 175"/>
                <a:gd name="T4" fmla="*/ 2147483646 w 169"/>
                <a:gd name="T5" fmla="*/ 0 h 175"/>
                <a:gd name="T6" fmla="*/ 2147483646 w 169"/>
                <a:gd name="T7" fmla="*/ 0 h 175"/>
                <a:gd name="T8" fmla="*/ 2147483646 w 169"/>
                <a:gd name="T9" fmla="*/ 0 h 175"/>
                <a:gd name="T10" fmla="*/ 2147483646 w 169"/>
                <a:gd name="T11" fmla="*/ 2147483646 h 175"/>
                <a:gd name="T12" fmla="*/ 0 w 169"/>
                <a:gd name="T13" fmla="*/ 2147483646 h 175"/>
                <a:gd name="T14" fmla="*/ 2147483646 w 169"/>
                <a:gd name="T15" fmla="*/ 2147483646 h 175"/>
                <a:gd name="T16" fmla="*/ 2147483646 w 169"/>
                <a:gd name="T17" fmla="*/ 2147483646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0" name="Freeform 30"/>
            <p:cNvSpPr>
              <a:spLocks/>
            </p:cNvSpPr>
            <p:nvPr userDrawn="1"/>
          </p:nvSpPr>
          <p:spPr bwMode="auto">
            <a:xfrm>
              <a:off x="401638" y="1522413"/>
              <a:ext cx="1485900" cy="1046163"/>
            </a:xfrm>
            <a:custGeom>
              <a:avLst/>
              <a:gdLst>
                <a:gd name="T0" fmla="*/ 2147483646 w 396"/>
                <a:gd name="T1" fmla="*/ 2147483646 h 279"/>
                <a:gd name="T2" fmla="*/ 2147483646 w 396"/>
                <a:gd name="T3" fmla="*/ 2147483646 h 279"/>
                <a:gd name="T4" fmla="*/ 2147483646 w 396"/>
                <a:gd name="T5" fmla="*/ 2147483646 h 279"/>
                <a:gd name="T6" fmla="*/ 2147483646 w 396"/>
                <a:gd name="T7" fmla="*/ 2147483646 h 279"/>
                <a:gd name="T8" fmla="*/ 2147483646 w 396"/>
                <a:gd name="T9" fmla="*/ 2147483646 h 279"/>
                <a:gd name="T10" fmla="*/ 2147483646 w 396"/>
                <a:gd name="T11" fmla="*/ 2147483646 h 279"/>
                <a:gd name="T12" fmla="*/ 2147483646 w 396"/>
                <a:gd name="T13" fmla="*/ 2147483646 h 279"/>
                <a:gd name="T14" fmla="*/ 2147483646 w 396"/>
                <a:gd name="T15" fmla="*/ 0 h 279"/>
                <a:gd name="T16" fmla="*/ 2147483646 w 396"/>
                <a:gd name="T17" fmla="*/ 2147483646 h 279"/>
                <a:gd name="T18" fmla="*/ 0 w 396"/>
                <a:gd name="T19" fmla="*/ 2147483646 h 279"/>
                <a:gd name="T20" fmla="*/ 2147483646 w 396"/>
                <a:gd name="T21" fmla="*/ 2147483646 h 279"/>
                <a:gd name="T22" fmla="*/ 2147483646 w 396"/>
                <a:gd name="T23" fmla="*/ 2147483646 h 279"/>
                <a:gd name="T24" fmla="*/ 2147483646 w 396"/>
                <a:gd name="T25" fmla="*/ 2147483646 h 279"/>
                <a:gd name="T26" fmla="*/ 2147483646 w 396"/>
                <a:gd name="T27" fmla="*/ 2147483646 h 2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1" name="Freeform 31"/>
            <p:cNvSpPr>
              <a:spLocks/>
            </p:cNvSpPr>
            <p:nvPr userDrawn="1"/>
          </p:nvSpPr>
          <p:spPr bwMode="auto">
            <a:xfrm>
              <a:off x="-3190875" y="1522413"/>
              <a:ext cx="1485900" cy="1046163"/>
            </a:xfrm>
            <a:custGeom>
              <a:avLst/>
              <a:gdLst>
                <a:gd name="T0" fmla="*/ 2147483646 w 396"/>
                <a:gd name="T1" fmla="*/ 2147483646 h 279"/>
                <a:gd name="T2" fmla="*/ 2147483646 w 396"/>
                <a:gd name="T3" fmla="*/ 2147483646 h 279"/>
                <a:gd name="T4" fmla="*/ 2147483646 w 396"/>
                <a:gd name="T5" fmla="*/ 0 h 279"/>
                <a:gd name="T6" fmla="*/ 2147483646 w 396"/>
                <a:gd name="T7" fmla="*/ 2147483646 h 279"/>
                <a:gd name="T8" fmla="*/ 2147483646 w 396"/>
                <a:gd name="T9" fmla="*/ 2147483646 h 279"/>
                <a:gd name="T10" fmla="*/ 0 w 396"/>
                <a:gd name="T11" fmla="*/ 2147483646 h 279"/>
                <a:gd name="T12" fmla="*/ 2147483646 w 396"/>
                <a:gd name="T13" fmla="*/ 2147483646 h 279"/>
                <a:gd name="T14" fmla="*/ 2147483646 w 396"/>
                <a:gd name="T15" fmla="*/ 2147483646 h 279"/>
                <a:gd name="T16" fmla="*/ 2147483646 w 396"/>
                <a:gd name="T17" fmla="*/ 2147483646 h 279"/>
                <a:gd name="T18" fmla="*/ 2147483646 w 396"/>
                <a:gd name="T19" fmla="*/ 2147483646 h 279"/>
                <a:gd name="T20" fmla="*/ 2147483646 w 396"/>
                <a:gd name="T21" fmla="*/ 2147483646 h 279"/>
                <a:gd name="T22" fmla="*/ 2147483646 w 396"/>
                <a:gd name="T23" fmla="*/ 2147483646 h 279"/>
                <a:gd name="T24" fmla="*/ 2147483646 w 396"/>
                <a:gd name="T25" fmla="*/ 2147483646 h 2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2" name="Freeform 32"/>
            <p:cNvSpPr>
              <a:spLocks/>
            </p:cNvSpPr>
            <p:nvPr userDrawn="1"/>
          </p:nvSpPr>
          <p:spPr bwMode="auto">
            <a:xfrm>
              <a:off x="-523875" y="2651125"/>
              <a:ext cx="1500188" cy="239713"/>
            </a:xfrm>
            <a:custGeom>
              <a:avLst/>
              <a:gdLst>
                <a:gd name="T0" fmla="*/ 2147483646 w 400"/>
                <a:gd name="T1" fmla="*/ 2147483646 h 64"/>
                <a:gd name="T2" fmla="*/ 2147483646 w 400"/>
                <a:gd name="T3" fmla="*/ 2147483646 h 64"/>
                <a:gd name="T4" fmla="*/ 2147483646 w 400"/>
                <a:gd name="T5" fmla="*/ 2147483646 h 64"/>
                <a:gd name="T6" fmla="*/ 2147483646 w 400"/>
                <a:gd name="T7" fmla="*/ 2147483646 h 64"/>
                <a:gd name="T8" fmla="*/ 2147483646 w 400"/>
                <a:gd name="T9" fmla="*/ 2147483646 h 64"/>
                <a:gd name="T10" fmla="*/ 2147483646 w 400"/>
                <a:gd name="T11" fmla="*/ 2147483646 h 64"/>
                <a:gd name="T12" fmla="*/ 2147483646 w 400"/>
                <a:gd name="T13" fmla="*/ 0 h 64"/>
                <a:gd name="T14" fmla="*/ 2147483646 w 400"/>
                <a:gd name="T15" fmla="*/ 2147483646 h 64"/>
                <a:gd name="T16" fmla="*/ 2147483646 w 400"/>
                <a:gd name="T17" fmla="*/ 2147483646 h 64"/>
                <a:gd name="T18" fmla="*/ 2147483646 w 400"/>
                <a:gd name="T19" fmla="*/ 2147483646 h 64"/>
                <a:gd name="T20" fmla="*/ 2147483646 w 400"/>
                <a:gd name="T21" fmla="*/ 2147483646 h 64"/>
                <a:gd name="T22" fmla="*/ 2147483646 w 400"/>
                <a:gd name="T23" fmla="*/ 2147483646 h 64"/>
                <a:gd name="T24" fmla="*/ 2147483646 w 400"/>
                <a:gd name="T25" fmla="*/ 2147483646 h 64"/>
                <a:gd name="T26" fmla="*/ 2147483646 w 400"/>
                <a:gd name="T27" fmla="*/ 2147483646 h 64"/>
                <a:gd name="T28" fmla="*/ 0 w 400"/>
                <a:gd name="T29" fmla="*/ 2147483646 h 64"/>
                <a:gd name="T30" fmla="*/ 2147483646 w 400"/>
                <a:gd name="T31" fmla="*/ 2147483646 h 64"/>
                <a:gd name="T32" fmla="*/ 2147483646 w 400"/>
                <a:gd name="T33" fmla="*/ 2147483646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3" name="Freeform 33"/>
            <p:cNvSpPr>
              <a:spLocks/>
            </p:cNvSpPr>
            <p:nvPr userDrawn="1"/>
          </p:nvSpPr>
          <p:spPr bwMode="auto">
            <a:xfrm>
              <a:off x="-2279650" y="2651125"/>
              <a:ext cx="1500188" cy="239713"/>
            </a:xfrm>
            <a:custGeom>
              <a:avLst/>
              <a:gdLst>
                <a:gd name="T0" fmla="*/ 2147483646 w 400"/>
                <a:gd name="T1" fmla="*/ 2147483646 h 64"/>
                <a:gd name="T2" fmla="*/ 2147483646 w 400"/>
                <a:gd name="T3" fmla="*/ 2147483646 h 64"/>
                <a:gd name="T4" fmla="*/ 2147483646 w 400"/>
                <a:gd name="T5" fmla="*/ 2147483646 h 64"/>
                <a:gd name="T6" fmla="*/ 2147483646 w 400"/>
                <a:gd name="T7" fmla="*/ 2147483646 h 64"/>
                <a:gd name="T8" fmla="*/ 2147483646 w 400"/>
                <a:gd name="T9" fmla="*/ 2147483646 h 64"/>
                <a:gd name="T10" fmla="*/ 2147483646 w 400"/>
                <a:gd name="T11" fmla="*/ 2147483646 h 64"/>
                <a:gd name="T12" fmla="*/ 2147483646 w 400"/>
                <a:gd name="T13" fmla="*/ 2147483646 h 64"/>
                <a:gd name="T14" fmla="*/ 2147483646 w 400"/>
                <a:gd name="T15" fmla="*/ 2147483646 h 64"/>
                <a:gd name="T16" fmla="*/ 2147483646 w 400"/>
                <a:gd name="T17" fmla="*/ 2147483646 h 64"/>
                <a:gd name="T18" fmla="*/ 2147483646 w 400"/>
                <a:gd name="T19" fmla="*/ 2147483646 h 64"/>
                <a:gd name="T20" fmla="*/ 2147483646 w 400"/>
                <a:gd name="T21" fmla="*/ 2147483646 h 64"/>
                <a:gd name="T22" fmla="*/ 2147483646 w 400"/>
                <a:gd name="T23" fmla="*/ 2147483646 h 64"/>
                <a:gd name="T24" fmla="*/ 2147483646 w 400"/>
                <a:gd name="T25" fmla="*/ 0 h 64"/>
                <a:gd name="T26" fmla="*/ 2147483646 w 400"/>
                <a:gd name="T27" fmla="*/ 2147483646 h 64"/>
                <a:gd name="T28" fmla="*/ 2147483646 w 400"/>
                <a:gd name="T29" fmla="*/ 2147483646 h 64"/>
                <a:gd name="T30" fmla="*/ 2147483646 w 400"/>
                <a:gd name="T31" fmla="*/ 2147483646 h 64"/>
                <a:gd name="T32" fmla="*/ 2147483646 w 400"/>
                <a:gd name="T33" fmla="*/ 2147483646 h 64"/>
                <a:gd name="T34" fmla="*/ 2147483646 w 400"/>
                <a:gd name="T35" fmla="*/ 2147483646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4" name="Freeform 34"/>
            <p:cNvSpPr>
              <a:spLocks/>
            </p:cNvSpPr>
            <p:nvPr userDrawn="1"/>
          </p:nvSpPr>
          <p:spPr bwMode="auto">
            <a:xfrm>
              <a:off x="3424238" y="3930650"/>
              <a:ext cx="1023938" cy="1368425"/>
            </a:xfrm>
            <a:custGeom>
              <a:avLst/>
              <a:gdLst>
                <a:gd name="T0" fmla="*/ 0 w 645"/>
                <a:gd name="T1" fmla="*/ 0 h 862"/>
                <a:gd name="T2" fmla="*/ 2147483646 w 645"/>
                <a:gd name="T3" fmla="*/ 0 h 862"/>
                <a:gd name="T4" fmla="*/ 2147483646 w 645"/>
                <a:gd name="T5" fmla="*/ 2147483646 h 862"/>
                <a:gd name="T6" fmla="*/ 2147483646 w 645"/>
                <a:gd name="T7" fmla="*/ 2147483646 h 862"/>
                <a:gd name="T8" fmla="*/ 2147483646 w 645"/>
                <a:gd name="T9" fmla="*/ 2147483646 h 862"/>
                <a:gd name="T10" fmla="*/ 2147483646 w 645"/>
                <a:gd name="T11" fmla="*/ 2147483646 h 862"/>
                <a:gd name="T12" fmla="*/ 2147483646 w 645"/>
                <a:gd name="T13" fmla="*/ 2147483646 h 862"/>
                <a:gd name="T14" fmla="*/ 2147483646 w 645"/>
                <a:gd name="T15" fmla="*/ 2147483646 h 862"/>
                <a:gd name="T16" fmla="*/ 2147483646 w 645"/>
                <a:gd name="T17" fmla="*/ 2147483646 h 862"/>
                <a:gd name="T18" fmla="*/ 2147483646 w 645"/>
                <a:gd name="T19" fmla="*/ 2147483646 h 862"/>
                <a:gd name="T20" fmla="*/ 2147483646 w 645"/>
                <a:gd name="T21" fmla="*/ 2147483646 h 862"/>
                <a:gd name="T22" fmla="*/ 0 w 645"/>
                <a:gd name="T23" fmla="*/ 2147483646 h 862"/>
                <a:gd name="T24" fmla="*/ 0 w 645"/>
                <a:gd name="T25" fmla="*/ 0 h 8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5" name="Freeform 35"/>
            <p:cNvSpPr>
              <a:spLocks noEditPoints="1"/>
            </p:cNvSpPr>
            <p:nvPr userDrawn="1"/>
          </p:nvSpPr>
          <p:spPr bwMode="auto">
            <a:xfrm>
              <a:off x="4545013" y="3870325"/>
              <a:ext cx="1069975" cy="1450975"/>
            </a:xfrm>
            <a:custGeom>
              <a:avLst/>
              <a:gdLst>
                <a:gd name="T0" fmla="*/ 0 w 285"/>
                <a:gd name="T1" fmla="*/ 2147483646 h 387"/>
                <a:gd name="T2" fmla="*/ 0 w 285"/>
                <a:gd name="T3" fmla="*/ 2147483646 h 387"/>
                <a:gd name="T4" fmla="*/ 2147483646 w 285"/>
                <a:gd name="T5" fmla="*/ 2147483646 h 387"/>
                <a:gd name="T6" fmla="*/ 2147483646 w 285"/>
                <a:gd name="T7" fmla="*/ 2147483646 h 387"/>
                <a:gd name="T8" fmla="*/ 2147483646 w 285"/>
                <a:gd name="T9" fmla="*/ 0 h 387"/>
                <a:gd name="T10" fmla="*/ 2147483646 w 285"/>
                <a:gd name="T11" fmla="*/ 0 h 387"/>
                <a:gd name="T12" fmla="*/ 2147483646 w 285"/>
                <a:gd name="T13" fmla="*/ 2147483646 h 387"/>
                <a:gd name="T14" fmla="*/ 2147483646 w 285"/>
                <a:gd name="T15" fmla="*/ 2147483646 h 387"/>
                <a:gd name="T16" fmla="*/ 2147483646 w 285"/>
                <a:gd name="T17" fmla="*/ 2147483646 h 387"/>
                <a:gd name="T18" fmla="*/ 2147483646 w 285"/>
                <a:gd name="T19" fmla="*/ 2147483646 h 387"/>
                <a:gd name="T20" fmla="*/ 0 w 285"/>
                <a:gd name="T21" fmla="*/ 2147483646 h 387"/>
                <a:gd name="T22" fmla="*/ 2147483646 w 285"/>
                <a:gd name="T23" fmla="*/ 2147483646 h 387"/>
                <a:gd name="T24" fmla="*/ 2147483646 w 285"/>
                <a:gd name="T25" fmla="*/ 2147483646 h 387"/>
                <a:gd name="T26" fmla="*/ 2147483646 w 285"/>
                <a:gd name="T27" fmla="*/ 2147483646 h 387"/>
                <a:gd name="T28" fmla="*/ 2147483646 w 285"/>
                <a:gd name="T29" fmla="*/ 2147483646 h 387"/>
                <a:gd name="T30" fmla="*/ 2147483646 w 285"/>
                <a:gd name="T31" fmla="*/ 2147483646 h 387"/>
                <a:gd name="T32" fmla="*/ 2147483646 w 285"/>
                <a:gd name="T33" fmla="*/ 2147483646 h 387"/>
                <a:gd name="T34" fmla="*/ 2147483646 w 285"/>
                <a:gd name="T35" fmla="*/ 2147483646 h 3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6" name="Freeform 36"/>
            <p:cNvSpPr>
              <a:spLocks/>
            </p:cNvSpPr>
            <p:nvPr userDrawn="1"/>
          </p:nvSpPr>
          <p:spPr bwMode="auto">
            <a:xfrm>
              <a:off x="5813425" y="4267200"/>
              <a:ext cx="925513" cy="1054100"/>
            </a:xfrm>
            <a:custGeom>
              <a:avLst/>
              <a:gdLst>
                <a:gd name="T0" fmla="*/ 0 w 247"/>
                <a:gd name="T1" fmla="*/ 2147483646 h 281"/>
                <a:gd name="T2" fmla="*/ 0 w 247"/>
                <a:gd name="T3" fmla="*/ 0 h 281"/>
                <a:gd name="T4" fmla="*/ 2147483646 w 247"/>
                <a:gd name="T5" fmla="*/ 0 h 281"/>
                <a:gd name="T6" fmla="*/ 2147483646 w 247"/>
                <a:gd name="T7" fmla="*/ 2147483646 h 281"/>
                <a:gd name="T8" fmla="*/ 2147483646 w 247"/>
                <a:gd name="T9" fmla="*/ 2147483646 h 281"/>
                <a:gd name="T10" fmla="*/ 2147483646 w 247"/>
                <a:gd name="T11" fmla="*/ 2147483646 h 281"/>
                <a:gd name="T12" fmla="*/ 2147483646 w 247"/>
                <a:gd name="T13" fmla="*/ 0 h 281"/>
                <a:gd name="T14" fmla="*/ 2147483646 w 247"/>
                <a:gd name="T15" fmla="*/ 0 h 281"/>
                <a:gd name="T16" fmla="*/ 2147483646 w 247"/>
                <a:gd name="T17" fmla="*/ 2147483646 h 281"/>
                <a:gd name="T18" fmla="*/ 2147483646 w 247"/>
                <a:gd name="T19" fmla="*/ 2147483646 h 281"/>
                <a:gd name="T20" fmla="*/ 2147483646 w 247"/>
                <a:gd name="T21" fmla="*/ 2147483646 h 281"/>
                <a:gd name="T22" fmla="*/ 2147483646 w 247"/>
                <a:gd name="T23" fmla="*/ 2147483646 h 281"/>
                <a:gd name="T24" fmla="*/ 0 w 247"/>
                <a:gd name="T25" fmla="*/ 2147483646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7" name="Freeform 37"/>
            <p:cNvSpPr>
              <a:spLocks/>
            </p:cNvSpPr>
            <p:nvPr userDrawn="1"/>
          </p:nvSpPr>
          <p:spPr bwMode="auto">
            <a:xfrm>
              <a:off x="6889750" y="4244975"/>
              <a:ext cx="955675" cy="1076325"/>
            </a:xfrm>
            <a:custGeom>
              <a:avLst/>
              <a:gdLst>
                <a:gd name="T0" fmla="*/ 0 w 255"/>
                <a:gd name="T1" fmla="*/ 2147483646 h 287"/>
                <a:gd name="T2" fmla="*/ 0 w 255"/>
                <a:gd name="T3" fmla="*/ 2147483646 h 287"/>
                <a:gd name="T4" fmla="*/ 2147483646 w 255"/>
                <a:gd name="T5" fmla="*/ 0 h 287"/>
                <a:gd name="T6" fmla="*/ 2147483646 w 255"/>
                <a:gd name="T7" fmla="*/ 2147483646 h 287"/>
                <a:gd name="T8" fmla="*/ 2147483646 w 255"/>
                <a:gd name="T9" fmla="*/ 2147483646 h 287"/>
                <a:gd name="T10" fmla="*/ 2147483646 w 255"/>
                <a:gd name="T11" fmla="*/ 2147483646 h 287"/>
                <a:gd name="T12" fmla="*/ 2147483646 w 255"/>
                <a:gd name="T13" fmla="*/ 2147483646 h 287"/>
                <a:gd name="T14" fmla="*/ 2147483646 w 255"/>
                <a:gd name="T15" fmla="*/ 2147483646 h 287"/>
                <a:gd name="T16" fmla="*/ 2147483646 w 255"/>
                <a:gd name="T17" fmla="*/ 2147483646 h 287"/>
                <a:gd name="T18" fmla="*/ 2147483646 w 255"/>
                <a:gd name="T19" fmla="*/ 2147483646 h 287"/>
                <a:gd name="T20" fmla="*/ 2147483646 w 255"/>
                <a:gd name="T21" fmla="*/ 2147483646 h 287"/>
                <a:gd name="T22" fmla="*/ 2147483646 w 255"/>
                <a:gd name="T23" fmla="*/ 2147483646 h 287"/>
                <a:gd name="T24" fmla="*/ 0 w 255"/>
                <a:gd name="T25" fmla="*/ 2147483646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8" name="Freeform 38"/>
            <p:cNvSpPr>
              <a:spLocks noEditPoints="1"/>
            </p:cNvSpPr>
            <p:nvPr userDrawn="1"/>
          </p:nvSpPr>
          <p:spPr bwMode="auto">
            <a:xfrm>
              <a:off x="7908925" y="4252913"/>
              <a:ext cx="930275" cy="1068388"/>
            </a:xfrm>
            <a:custGeom>
              <a:avLst/>
              <a:gdLst>
                <a:gd name="T0" fmla="*/ 0 w 248"/>
                <a:gd name="T1" fmla="*/ 2147483646 h 285"/>
                <a:gd name="T2" fmla="*/ 0 w 248"/>
                <a:gd name="T3" fmla="*/ 2147483646 h 285"/>
                <a:gd name="T4" fmla="*/ 2147483646 w 248"/>
                <a:gd name="T5" fmla="*/ 2147483646 h 285"/>
                <a:gd name="T6" fmla="*/ 2147483646 w 248"/>
                <a:gd name="T7" fmla="*/ 2147483646 h 285"/>
                <a:gd name="T8" fmla="*/ 2147483646 w 248"/>
                <a:gd name="T9" fmla="*/ 2147483646 h 285"/>
                <a:gd name="T10" fmla="*/ 2147483646 w 248"/>
                <a:gd name="T11" fmla="*/ 2147483646 h 285"/>
                <a:gd name="T12" fmla="*/ 2147483646 w 248"/>
                <a:gd name="T13" fmla="*/ 2147483646 h 285"/>
                <a:gd name="T14" fmla="*/ 2147483646 w 248"/>
                <a:gd name="T15" fmla="*/ 2147483646 h 285"/>
                <a:gd name="T16" fmla="*/ 2147483646 w 248"/>
                <a:gd name="T17" fmla="*/ 0 h 285"/>
                <a:gd name="T18" fmla="*/ 2147483646 w 248"/>
                <a:gd name="T19" fmla="*/ 2147483646 h 285"/>
                <a:gd name="T20" fmla="*/ 2147483646 w 248"/>
                <a:gd name="T21" fmla="*/ 2147483646 h 285"/>
                <a:gd name="T22" fmla="*/ 2147483646 w 248"/>
                <a:gd name="T23" fmla="*/ 2147483646 h 285"/>
                <a:gd name="T24" fmla="*/ 2147483646 w 248"/>
                <a:gd name="T25" fmla="*/ 2147483646 h 285"/>
                <a:gd name="T26" fmla="*/ 2147483646 w 248"/>
                <a:gd name="T27" fmla="*/ 2147483646 h 285"/>
                <a:gd name="T28" fmla="*/ 2147483646 w 248"/>
                <a:gd name="T29" fmla="*/ 2147483646 h 285"/>
                <a:gd name="T30" fmla="*/ 0 w 248"/>
                <a:gd name="T31" fmla="*/ 2147483646 h 285"/>
                <a:gd name="T32" fmla="*/ 2147483646 w 248"/>
                <a:gd name="T33" fmla="*/ 2147483646 h 285"/>
                <a:gd name="T34" fmla="*/ 2147483646 w 248"/>
                <a:gd name="T35" fmla="*/ 2147483646 h 285"/>
                <a:gd name="T36" fmla="*/ 2147483646 w 248"/>
                <a:gd name="T37" fmla="*/ 2147483646 h 285"/>
                <a:gd name="T38" fmla="*/ 2147483646 w 248"/>
                <a:gd name="T39" fmla="*/ 2147483646 h 285"/>
                <a:gd name="T40" fmla="*/ 2147483646 w 248"/>
                <a:gd name="T41" fmla="*/ 2147483646 h 285"/>
                <a:gd name="T42" fmla="*/ 2147483646 w 248"/>
                <a:gd name="T43" fmla="*/ 2147483646 h 285"/>
                <a:gd name="T44" fmla="*/ 2147483646 w 248"/>
                <a:gd name="T45" fmla="*/ 2147483646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39" name="Freeform 39"/>
            <p:cNvSpPr>
              <a:spLocks/>
            </p:cNvSpPr>
            <p:nvPr userDrawn="1"/>
          </p:nvSpPr>
          <p:spPr bwMode="auto">
            <a:xfrm>
              <a:off x="8943975" y="3983038"/>
              <a:ext cx="646113" cy="1335088"/>
            </a:xfrm>
            <a:custGeom>
              <a:avLst/>
              <a:gdLst>
                <a:gd name="T0" fmla="*/ 2147483646 w 172"/>
                <a:gd name="T1" fmla="*/ 2147483646 h 356"/>
                <a:gd name="T2" fmla="*/ 2147483646 w 172"/>
                <a:gd name="T3" fmla="*/ 2147483646 h 356"/>
                <a:gd name="T4" fmla="*/ 0 w 172"/>
                <a:gd name="T5" fmla="*/ 2147483646 h 356"/>
                <a:gd name="T6" fmla="*/ 0 w 172"/>
                <a:gd name="T7" fmla="*/ 2147483646 h 356"/>
                <a:gd name="T8" fmla="*/ 2147483646 w 172"/>
                <a:gd name="T9" fmla="*/ 2147483646 h 356"/>
                <a:gd name="T10" fmla="*/ 2147483646 w 172"/>
                <a:gd name="T11" fmla="*/ 0 h 356"/>
                <a:gd name="T12" fmla="*/ 2147483646 w 172"/>
                <a:gd name="T13" fmla="*/ 0 h 356"/>
                <a:gd name="T14" fmla="*/ 2147483646 w 172"/>
                <a:gd name="T15" fmla="*/ 2147483646 h 356"/>
                <a:gd name="T16" fmla="*/ 2147483646 w 172"/>
                <a:gd name="T17" fmla="*/ 2147483646 h 356"/>
                <a:gd name="T18" fmla="*/ 2147483646 w 172"/>
                <a:gd name="T19" fmla="*/ 2147483646 h 356"/>
                <a:gd name="T20" fmla="*/ 2147483646 w 172"/>
                <a:gd name="T21" fmla="*/ 2147483646 h 356"/>
                <a:gd name="T22" fmla="*/ 2147483646 w 172"/>
                <a:gd name="T23" fmla="*/ 2147483646 h 356"/>
                <a:gd name="T24" fmla="*/ 2147483646 w 172"/>
                <a:gd name="T25" fmla="*/ 2147483646 h 356"/>
                <a:gd name="T26" fmla="*/ 2147483646 w 172"/>
                <a:gd name="T27" fmla="*/ 2147483646 h 356"/>
                <a:gd name="T28" fmla="*/ 2147483646 w 172"/>
                <a:gd name="T29" fmla="*/ 2147483646 h 356"/>
                <a:gd name="T30" fmla="*/ 2147483646 w 172"/>
                <a:gd name="T31" fmla="*/ 2147483646 h 356"/>
                <a:gd name="T32" fmla="*/ 2147483646 w 172"/>
                <a:gd name="T33" fmla="*/ 2147483646 h 3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0" name="Freeform 40"/>
            <p:cNvSpPr>
              <a:spLocks noEditPoints="1"/>
            </p:cNvSpPr>
            <p:nvPr userDrawn="1"/>
          </p:nvSpPr>
          <p:spPr bwMode="auto">
            <a:xfrm>
              <a:off x="9747250" y="3884613"/>
              <a:ext cx="255588" cy="1414463"/>
            </a:xfrm>
            <a:custGeom>
              <a:avLst/>
              <a:gdLst>
                <a:gd name="T0" fmla="*/ 0 w 161"/>
                <a:gd name="T1" fmla="*/ 0 h 891"/>
                <a:gd name="T2" fmla="*/ 2147483646 w 161"/>
                <a:gd name="T3" fmla="*/ 0 h 891"/>
                <a:gd name="T4" fmla="*/ 2147483646 w 161"/>
                <a:gd name="T5" fmla="*/ 2147483646 h 891"/>
                <a:gd name="T6" fmla="*/ 0 w 161"/>
                <a:gd name="T7" fmla="*/ 2147483646 h 891"/>
                <a:gd name="T8" fmla="*/ 0 w 161"/>
                <a:gd name="T9" fmla="*/ 0 h 891"/>
                <a:gd name="T10" fmla="*/ 2147483646 w 161"/>
                <a:gd name="T11" fmla="*/ 2147483646 h 891"/>
                <a:gd name="T12" fmla="*/ 2147483646 w 161"/>
                <a:gd name="T13" fmla="*/ 2147483646 h 891"/>
                <a:gd name="T14" fmla="*/ 2147483646 w 161"/>
                <a:gd name="T15" fmla="*/ 2147483646 h 891"/>
                <a:gd name="T16" fmla="*/ 2147483646 w 161"/>
                <a:gd name="T17" fmla="*/ 2147483646 h 891"/>
                <a:gd name="T18" fmla="*/ 2147483646 w 161"/>
                <a:gd name="T19" fmla="*/ 2147483646 h 8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1" name="Freeform 41"/>
            <p:cNvSpPr>
              <a:spLocks noEditPoints="1"/>
            </p:cNvSpPr>
            <p:nvPr userDrawn="1"/>
          </p:nvSpPr>
          <p:spPr bwMode="auto">
            <a:xfrm>
              <a:off x="10155238" y="4244975"/>
              <a:ext cx="1103313" cy="1076325"/>
            </a:xfrm>
            <a:custGeom>
              <a:avLst/>
              <a:gdLst>
                <a:gd name="T0" fmla="*/ 0 w 294"/>
                <a:gd name="T1" fmla="*/ 2147483646 h 287"/>
                <a:gd name="T2" fmla="*/ 0 w 294"/>
                <a:gd name="T3" fmla="*/ 2147483646 h 287"/>
                <a:gd name="T4" fmla="*/ 2147483646 w 294"/>
                <a:gd name="T5" fmla="*/ 0 h 287"/>
                <a:gd name="T6" fmla="*/ 2147483646 w 294"/>
                <a:gd name="T7" fmla="*/ 2147483646 h 287"/>
                <a:gd name="T8" fmla="*/ 2147483646 w 294"/>
                <a:gd name="T9" fmla="*/ 2147483646 h 287"/>
                <a:gd name="T10" fmla="*/ 2147483646 w 294"/>
                <a:gd name="T11" fmla="*/ 2147483646 h 287"/>
                <a:gd name="T12" fmla="*/ 0 w 294"/>
                <a:gd name="T13" fmla="*/ 2147483646 h 287"/>
                <a:gd name="T14" fmla="*/ 2147483646 w 294"/>
                <a:gd name="T15" fmla="*/ 2147483646 h 287"/>
                <a:gd name="T16" fmla="*/ 2147483646 w 294"/>
                <a:gd name="T17" fmla="*/ 2147483646 h 287"/>
                <a:gd name="T18" fmla="*/ 2147483646 w 294"/>
                <a:gd name="T19" fmla="*/ 2147483646 h 287"/>
                <a:gd name="T20" fmla="*/ 2147483646 w 294"/>
                <a:gd name="T21" fmla="*/ 2147483646 h 287"/>
                <a:gd name="T22" fmla="*/ 2147483646 w 294"/>
                <a:gd name="T23" fmla="*/ 2147483646 h 287"/>
                <a:gd name="T24" fmla="*/ 2147483646 w 294"/>
                <a:gd name="T25" fmla="*/ 2147483646 h 287"/>
                <a:gd name="T26" fmla="*/ 2147483646 w 294"/>
                <a:gd name="T27" fmla="*/ 2147483646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42" name="Freeform 42"/>
            <p:cNvSpPr>
              <a:spLocks/>
            </p:cNvSpPr>
            <p:nvPr userDrawn="1"/>
          </p:nvSpPr>
          <p:spPr bwMode="auto">
            <a:xfrm>
              <a:off x="11407775" y="4244975"/>
              <a:ext cx="930275" cy="1054100"/>
            </a:xfrm>
            <a:custGeom>
              <a:avLst/>
              <a:gdLst>
                <a:gd name="T0" fmla="*/ 0 w 248"/>
                <a:gd name="T1" fmla="*/ 2147483646 h 281"/>
                <a:gd name="T2" fmla="*/ 2147483646 w 248"/>
                <a:gd name="T3" fmla="*/ 2147483646 h 281"/>
                <a:gd name="T4" fmla="*/ 2147483646 w 248"/>
                <a:gd name="T5" fmla="*/ 2147483646 h 281"/>
                <a:gd name="T6" fmla="*/ 2147483646 w 248"/>
                <a:gd name="T7" fmla="*/ 0 h 281"/>
                <a:gd name="T8" fmla="*/ 2147483646 w 248"/>
                <a:gd name="T9" fmla="*/ 2147483646 h 281"/>
                <a:gd name="T10" fmla="*/ 2147483646 w 248"/>
                <a:gd name="T11" fmla="*/ 2147483646 h 281"/>
                <a:gd name="T12" fmla="*/ 2147483646 w 248"/>
                <a:gd name="T13" fmla="*/ 2147483646 h 281"/>
                <a:gd name="T14" fmla="*/ 2147483646 w 248"/>
                <a:gd name="T15" fmla="*/ 2147483646 h 281"/>
                <a:gd name="T16" fmla="*/ 2147483646 w 248"/>
                <a:gd name="T17" fmla="*/ 2147483646 h 281"/>
                <a:gd name="T18" fmla="*/ 2147483646 w 248"/>
                <a:gd name="T19" fmla="*/ 2147483646 h 281"/>
                <a:gd name="T20" fmla="*/ 2147483646 w 248"/>
                <a:gd name="T21" fmla="*/ 2147483646 h 281"/>
                <a:gd name="T22" fmla="*/ 0 w 248"/>
                <a:gd name="T23" fmla="*/ 2147483646 h 281"/>
                <a:gd name="T24" fmla="*/ 0 w 248"/>
                <a:gd name="T25" fmla="*/ 2147483646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cxnSp>
        <p:nvCxnSpPr>
          <p:cNvPr id="43" name="Straight Connector 42"/>
          <p:cNvCxnSpPr/>
          <p:nvPr userDrawn="1"/>
        </p:nvCxnSpPr>
        <p:spPr>
          <a:xfrm>
            <a:off x="395288" y="3751263"/>
            <a:ext cx="57610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6156325" y="3175000"/>
            <a:ext cx="863600" cy="115252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45" name="Group 44"/>
          <p:cNvGrpSpPr/>
          <p:nvPr userDrawn="1"/>
        </p:nvGrpSpPr>
        <p:grpSpPr>
          <a:xfrm>
            <a:off x="6391855" y="3582056"/>
            <a:ext cx="392738" cy="337560"/>
            <a:chOff x="5503863" y="2646363"/>
            <a:chExt cx="576262" cy="371476"/>
          </a:xfrm>
          <a:solidFill>
            <a:schemeClr val="bg1"/>
          </a:solidFill>
        </p:grpSpPr>
        <p:sp>
          <p:nvSpPr>
            <p:cNvPr id="4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 name="Title 1"/>
          <p:cNvSpPr>
            <a:spLocks noGrp="1"/>
          </p:cNvSpPr>
          <p:nvPr>
            <p:ph type="ctrTitle"/>
          </p:nvPr>
        </p:nvSpPr>
        <p:spPr>
          <a:xfrm>
            <a:off x="395536" y="2084852"/>
            <a:ext cx="5243264" cy="1632181"/>
          </a:xfrm>
        </p:spPr>
        <p:txBody>
          <a:bodyPr/>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3982212"/>
            <a:ext cx="5243264" cy="1174981"/>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50" name="Date Placeholder 38"/>
          <p:cNvSpPr>
            <a:spLocks noGrp="1"/>
          </p:cNvSpPr>
          <p:nvPr>
            <p:ph type="dt" sz="half" idx="10"/>
          </p:nvPr>
        </p:nvSpPr>
        <p:spPr/>
        <p:txBody>
          <a:bodyPr/>
          <a:lstStyle>
            <a:lvl1pPr>
              <a:defRPr>
                <a:solidFill>
                  <a:prstClr val="white"/>
                </a:solidFill>
              </a:defRPr>
            </a:lvl1pPr>
          </a:lstStyle>
          <a:p>
            <a:pPr>
              <a:defRPr/>
            </a:pPr>
            <a:fld id="{7E1EA2C9-1676-4124-BE5D-B9BFBB3C52D1}" type="datetime4">
              <a:rPr lang="en-AU"/>
              <a:pPr>
                <a:defRPr/>
              </a:pPr>
              <a:t>19 November 2017</a:t>
            </a:fld>
            <a:endParaRPr lang="en-AU" dirty="0"/>
          </a:p>
        </p:txBody>
      </p:sp>
      <p:sp>
        <p:nvSpPr>
          <p:cNvPr id="51" name="Footer Placeholder 39"/>
          <p:cNvSpPr>
            <a:spLocks noGrp="1"/>
          </p:cNvSpPr>
          <p:nvPr>
            <p:ph type="ftr" sz="quarter" idx="11"/>
          </p:nvPr>
        </p:nvSpPr>
        <p:spPr/>
        <p:txBody>
          <a:bodyPr/>
          <a:lstStyle>
            <a:lvl1pPr>
              <a:defRPr>
                <a:solidFill>
                  <a:prstClr val="white"/>
                </a:solidFill>
              </a:defRPr>
            </a:lvl1pPr>
          </a:lstStyle>
          <a:p>
            <a:pPr>
              <a:defRPr/>
            </a:pPr>
            <a:r>
              <a:rPr lang="en-AU"/>
              <a:t>© NSW Department of Education | Working with Children Check  Compliance Requirements</a:t>
            </a:r>
          </a:p>
        </p:txBody>
      </p:sp>
      <p:sp>
        <p:nvSpPr>
          <p:cNvPr id="52" name="Slide Number Placeholder 40"/>
          <p:cNvSpPr>
            <a:spLocks noGrp="1"/>
          </p:cNvSpPr>
          <p:nvPr>
            <p:ph type="sldNum" sz="quarter" idx="12"/>
          </p:nvPr>
        </p:nvSpPr>
        <p:spPr/>
        <p:txBody>
          <a:bodyPr/>
          <a:lstStyle>
            <a:lvl1pPr>
              <a:defRPr>
                <a:solidFill>
                  <a:srgbClr val="FFFFFF"/>
                </a:solidFill>
              </a:defRPr>
            </a:lvl1pPr>
          </a:lstStyle>
          <a:p>
            <a:r>
              <a:rPr lang="en-AU"/>
              <a:t>Page </a:t>
            </a:r>
            <a:fld id="{53C37967-E526-4486-B5CE-A1EB14FF60BB}" type="slidenum">
              <a:rPr lang="en-AU"/>
              <a:pPr/>
              <a:t>‹#›</a:t>
            </a:fld>
            <a:endParaRPr lang="en-AU"/>
          </a:p>
        </p:txBody>
      </p:sp>
    </p:spTree>
    <p:extLst>
      <p:ext uri="{BB962C8B-B14F-4D97-AF65-F5344CB8AC3E}">
        <p14:creationId xmlns:p14="http://schemas.microsoft.com/office/powerpoint/2010/main" val="1837526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cxnSp>
        <p:nvCxnSpPr>
          <p:cNvPr id="3" name="Straight Connector 2"/>
          <p:cNvCxnSpPr/>
          <p:nvPr userDrawn="1"/>
        </p:nvCxnSpPr>
        <p:spPr>
          <a:xfrm>
            <a:off x="395288" y="1316038"/>
            <a:ext cx="82804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2" name="Title 2061"/>
          <p:cNvSpPr>
            <a:spLocks noGrp="1"/>
          </p:cNvSpPr>
          <p:nvPr>
            <p:ph type="title"/>
          </p:nvPr>
        </p:nvSpPr>
        <p:spPr/>
        <p:txBody>
          <a:bodyPr/>
          <a:lstStyle/>
          <a:p>
            <a:r>
              <a:rPr lang="en-US" smtClean="0"/>
              <a:t>Click to edit Master title style</a:t>
            </a:r>
            <a:endParaRPr lang="en-AU"/>
          </a:p>
        </p:txBody>
      </p:sp>
      <p:sp>
        <p:nvSpPr>
          <p:cNvPr id="4" name="Date Placeholder 2065"/>
          <p:cNvSpPr>
            <a:spLocks noGrp="1"/>
          </p:cNvSpPr>
          <p:nvPr>
            <p:ph type="dt" sz="half" idx="10"/>
          </p:nvPr>
        </p:nvSpPr>
        <p:spPr/>
        <p:txBody>
          <a:bodyPr/>
          <a:lstStyle>
            <a:lvl1pPr>
              <a:defRPr/>
            </a:lvl1pPr>
          </a:lstStyle>
          <a:p>
            <a:pPr>
              <a:defRPr/>
            </a:pPr>
            <a:fld id="{E8D41D4F-C695-4996-BC7C-BFA7AC0609A1}" type="datetime4">
              <a:rPr lang="en-AU"/>
              <a:pPr>
                <a:defRPr/>
              </a:pPr>
              <a:t>19 November 2017</a:t>
            </a:fld>
            <a:endParaRPr lang="en-AU" dirty="0"/>
          </a:p>
        </p:txBody>
      </p:sp>
      <p:sp>
        <p:nvSpPr>
          <p:cNvPr id="5" name="Footer Placeholder 2066"/>
          <p:cNvSpPr>
            <a:spLocks noGrp="1"/>
          </p:cNvSpPr>
          <p:nvPr>
            <p:ph type="ftr" sz="quarter" idx="11"/>
          </p:nvPr>
        </p:nvSpPr>
        <p:spPr/>
        <p:txBody>
          <a:bodyPr/>
          <a:lstStyle>
            <a:lvl1pPr>
              <a:defRPr/>
            </a:lvl1pPr>
          </a:lstStyle>
          <a:p>
            <a:pPr>
              <a:defRPr/>
            </a:pPr>
            <a:r>
              <a:rPr lang="en-AU"/>
              <a:t>© NSW Department of Education | Working with Children Check  Compliance Requirements</a:t>
            </a:r>
          </a:p>
        </p:txBody>
      </p:sp>
      <p:sp>
        <p:nvSpPr>
          <p:cNvPr id="6" name="Slide Number Placeholder 2067"/>
          <p:cNvSpPr>
            <a:spLocks noGrp="1"/>
          </p:cNvSpPr>
          <p:nvPr>
            <p:ph type="sldNum" sz="quarter" idx="12"/>
          </p:nvPr>
        </p:nvSpPr>
        <p:spPr/>
        <p:txBody>
          <a:bodyPr/>
          <a:lstStyle>
            <a:lvl1pPr>
              <a:defRPr/>
            </a:lvl1pPr>
          </a:lstStyle>
          <a:p>
            <a:r>
              <a:rPr lang="en-AU"/>
              <a:t>Page </a:t>
            </a:r>
            <a:fld id="{F5369FB9-6D11-4375-A1C3-0A0ECF72CBD6}" type="slidenum">
              <a:rPr lang="en-AU"/>
              <a:pPr/>
              <a:t>‹#›</a:t>
            </a:fld>
            <a:endParaRPr lang="en-AU"/>
          </a:p>
        </p:txBody>
      </p:sp>
    </p:spTree>
    <p:extLst>
      <p:ext uri="{BB962C8B-B14F-4D97-AF65-F5344CB8AC3E}">
        <p14:creationId xmlns:p14="http://schemas.microsoft.com/office/powerpoint/2010/main" val="2568905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571096"/>
            <a:ext cx="4100264" cy="454620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586536" y="1571096"/>
            <a:ext cx="4100264" cy="454620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Date Placeholder 10"/>
          <p:cNvSpPr>
            <a:spLocks noGrp="1"/>
          </p:cNvSpPr>
          <p:nvPr>
            <p:ph type="dt" sz="half" idx="10"/>
          </p:nvPr>
        </p:nvSpPr>
        <p:spPr/>
        <p:txBody>
          <a:bodyPr/>
          <a:lstStyle>
            <a:lvl1pPr>
              <a:defRPr/>
            </a:lvl1pPr>
          </a:lstStyle>
          <a:p>
            <a:pPr>
              <a:defRPr/>
            </a:pPr>
            <a:fld id="{AFD99318-8946-406B-8777-28B24013A6E3}" type="datetime4">
              <a:rPr lang="en-AU"/>
              <a:pPr>
                <a:defRPr/>
              </a:pPr>
              <a:t>19 November 2017</a:t>
            </a:fld>
            <a:endParaRPr lang="en-AU" dirty="0"/>
          </a:p>
        </p:txBody>
      </p:sp>
      <p:sp>
        <p:nvSpPr>
          <p:cNvPr id="6" name="Footer Placeholder 11"/>
          <p:cNvSpPr>
            <a:spLocks noGrp="1"/>
          </p:cNvSpPr>
          <p:nvPr>
            <p:ph type="ftr" sz="quarter" idx="11"/>
          </p:nvPr>
        </p:nvSpPr>
        <p:spPr/>
        <p:txBody>
          <a:bodyPr/>
          <a:lstStyle>
            <a:lvl1pPr>
              <a:defRPr/>
            </a:lvl1pPr>
          </a:lstStyle>
          <a:p>
            <a:pPr>
              <a:defRPr/>
            </a:pPr>
            <a:r>
              <a:rPr lang="en-AU"/>
              <a:t>© NSW Department of Education | Working with Children Check  Compliance Requirements</a:t>
            </a:r>
          </a:p>
        </p:txBody>
      </p:sp>
      <p:sp>
        <p:nvSpPr>
          <p:cNvPr id="7" name="Slide Number Placeholder 12"/>
          <p:cNvSpPr>
            <a:spLocks noGrp="1"/>
          </p:cNvSpPr>
          <p:nvPr>
            <p:ph type="sldNum" sz="quarter" idx="12"/>
          </p:nvPr>
        </p:nvSpPr>
        <p:spPr/>
        <p:txBody>
          <a:bodyPr/>
          <a:lstStyle>
            <a:lvl1pPr>
              <a:defRPr/>
            </a:lvl1pPr>
          </a:lstStyle>
          <a:p>
            <a:r>
              <a:rPr lang="en-AU"/>
              <a:t>Page </a:t>
            </a:r>
            <a:fld id="{15237EC9-79D2-4149-9198-A52B8FBE14C9}" type="slidenum">
              <a:rPr lang="en-AU"/>
              <a:pPr/>
              <a:t>‹#›</a:t>
            </a:fld>
            <a:endParaRPr lang="en-AU"/>
          </a:p>
        </p:txBody>
      </p:sp>
    </p:spTree>
    <p:extLst>
      <p:ext uri="{BB962C8B-B14F-4D97-AF65-F5344CB8AC3E}">
        <p14:creationId xmlns:p14="http://schemas.microsoft.com/office/powerpoint/2010/main" val="3759829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9"/>
            <a:ext cx="8291264" cy="1143000"/>
          </a:xfrm>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395537" y="1535113"/>
            <a:ext cx="4101852" cy="639763"/>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7" y="2174875"/>
            <a:ext cx="4101852"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572001" y="1535113"/>
            <a:ext cx="4114801" cy="639763"/>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1" y="2174875"/>
            <a:ext cx="4114802"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12"/>
          <p:cNvSpPr>
            <a:spLocks noGrp="1"/>
          </p:cNvSpPr>
          <p:nvPr>
            <p:ph type="dt" sz="half" idx="10"/>
          </p:nvPr>
        </p:nvSpPr>
        <p:spPr/>
        <p:txBody>
          <a:bodyPr/>
          <a:lstStyle>
            <a:lvl1pPr>
              <a:defRPr/>
            </a:lvl1pPr>
          </a:lstStyle>
          <a:p>
            <a:pPr>
              <a:defRPr/>
            </a:pPr>
            <a:fld id="{23DDE430-D0BC-4B58-A61F-39FDB93D5B72}" type="datetime4">
              <a:rPr lang="en-AU"/>
              <a:pPr>
                <a:defRPr/>
              </a:pPr>
              <a:t>19 November 2017</a:t>
            </a:fld>
            <a:endParaRPr lang="en-AU" dirty="0"/>
          </a:p>
        </p:txBody>
      </p:sp>
      <p:sp>
        <p:nvSpPr>
          <p:cNvPr id="8" name="Footer Placeholder 13"/>
          <p:cNvSpPr>
            <a:spLocks noGrp="1"/>
          </p:cNvSpPr>
          <p:nvPr>
            <p:ph type="ftr" sz="quarter" idx="11"/>
          </p:nvPr>
        </p:nvSpPr>
        <p:spPr/>
        <p:txBody>
          <a:bodyPr/>
          <a:lstStyle>
            <a:lvl1pPr>
              <a:defRPr/>
            </a:lvl1pPr>
          </a:lstStyle>
          <a:p>
            <a:pPr>
              <a:defRPr/>
            </a:pPr>
            <a:r>
              <a:rPr lang="en-AU"/>
              <a:t>© NSW Department of Education | Working with Children Check  Compliance Requirements</a:t>
            </a:r>
          </a:p>
        </p:txBody>
      </p:sp>
      <p:sp>
        <p:nvSpPr>
          <p:cNvPr id="9" name="Slide Number Placeholder 14"/>
          <p:cNvSpPr>
            <a:spLocks noGrp="1"/>
          </p:cNvSpPr>
          <p:nvPr>
            <p:ph type="sldNum" sz="quarter" idx="12"/>
          </p:nvPr>
        </p:nvSpPr>
        <p:spPr/>
        <p:txBody>
          <a:bodyPr/>
          <a:lstStyle>
            <a:lvl1pPr>
              <a:defRPr/>
            </a:lvl1pPr>
          </a:lstStyle>
          <a:p>
            <a:r>
              <a:rPr lang="en-AU"/>
              <a:t>Page </a:t>
            </a:r>
            <a:fld id="{98A6A2B4-EDD1-4096-B618-2971DD827F53}" type="slidenum">
              <a:rPr lang="en-AU"/>
              <a:pPr/>
              <a:t>‹#›</a:t>
            </a:fld>
            <a:endParaRPr lang="en-AU"/>
          </a:p>
        </p:txBody>
      </p:sp>
    </p:spTree>
    <p:extLst>
      <p:ext uri="{BB962C8B-B14F-4D97-AF65-F5344CB8AC3E}">
        <p14:creationId xmlns:p14="http://schemas.microsoft.com/office/powerpoint/2010/main" val="2192654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85925"/>
            <a:ext cx="91440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1685925"/>
            <a:ext cx="7667625" cy="4365625"/>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cxnSp>
        <p:nvCxnSpPr>
          <p:cNvPr id="6" name="Straight Connector 5"/>
          <p:cNvCxnSpPr/>
          <p:nvPr userDrawn="1"/>
        </p:nvCxnSpPr>
        <p:spPr>
          <a:xfrm>
            <a:off x="395288" y="4178300"/>
            <a:ext cx="57610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Oval 6"/>
          <p:cNvSpPr/>
          <p:nvPr userDrawn="1"/>
        </p:nvSpPr>
        <p:spPr>
          <a:xfrm>
            <a:off x="6156325" y="3602038"/>
            <a:ext cx="863600" cy="115252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8" name="Group 7"/>
          <p:cNvGrpSpPr/>
          <p:nvPr userDrawn="1"/>
        </p:nvGrpSpPr>
        <p:grpSpPr>
          <a:xfrm>
            <a:off x="6391855" y="4009548"/>
            <a:ext cx="392738" cy="337560"/>
            <a:chOff x="5503863" y="2646363"/>
            <a:chExt cx="576262" cy="371476"/>
          </a:xfrm>
          <a:solidFill>
            <a:schemeClr val="bg1"/>
          </a:solidFill>
        </p:grpSpPr>
        <p:sp>
          <p:nvSpPr>
            <p:cNvPr id="9"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0"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1"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3" name="Group 12"/>
          <p:cNvGrpSpPr>
            <a:grpSpLocks noChangeAspect="1"/>
          </p:cNvGrpSpPr>
          <p:nvPr userDrawn="1"/>
        </p:nvGrpSpPr>
        <p:grpSpPr>
          <a:xfrm>
            <a:off x="395536" y="469063"/>
            <a:ext cx="1400854" cy="662572"/>
            <a:chOff x="-3190875" y="-179387"/>
            <a:chExt cx="15528925" cy="5508625"/>
          </a:xfrm>
          <a:solidFill>
            <a:schemeClr val="tx1"/>
          </a:solidFill>
        </p:grpSpPr>
        <p:sp>
          <p:nvSpPr>
            <p:cNvPr id="14" name="Freeform 7"/>
            <p:cNvSpPr>
              <a:spLocks/>
            </p:cNvSpPr>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8"/>
            <p:cNvSpPr>
              <a:spLocks/>
            </p:cNvSpPr>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9"/>
            <p:cNvSpPr>
              <a:spLocks/>
            </p:cNvSpPr>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0"/>
            <p:cNvSpPr>
              <a:spLocks/>
            </p:cNvSpPr>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8" name="Freeform 11"/>
            <p:cNvSpPr>
              <a:spLocks noEditPoints="1"/>
            </p:cNvSpPr>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9" name="Freeform 12"/>
            <p:cNvSpPr>
              <a:spLocks/>
            </p:cNvSpPr>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0" name="Freeform 13"/>
            <p:cNvSpPr>
              <a:spLocks/>
            </p:cNvSpPr>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14"/>
            <p:cNvSpPr>
              <a:spLocks noEditPoints="1"/>
            </p:cNvSpPr>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15"/>
            <p:cNvSpPr>
              <a:spLocks/>
            </p:cNvSpPr>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3" name="Freeform 16"/>
            <p:cNvSpPr>
              <a:spLocks/>
            </p:cNvSpPr>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4" name="Freeform 17"/>
            <p:cNvSpPr>
              <a:spLocks/>
            </p:cNvSpPr>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5" name="Freeform 18"/>
            <p:cNvSpPr>
              <a:spLocks/>
            </p:cNvSpPr>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6" name="Freeform 19"/>
            <p:cNvSpPr>
              <a:spLocks/>
            </p:cNvSpPr>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0"/>
            <p:cNvSpPr>
              <a:spLocks/>
            </p:cNvSpPr>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1"/>
            <p:cNvSpPr>
              <a:spLocks/>
            </p:cNvSpPr>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2"/>
            <p:cNvSpPr>
              <a:spLocks/>
            </p:cNvSpPr>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3"/>
            <p:cNvSpPr>
              <a:spLocks/>
            </p:cNvSpPr>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4"/>
            <p:cNvSpPr>
              <a:spLocks/>
            </p:cNvSpPr>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5"/>
            <p:cNvSpPr>
              <a:spLocks/>
            </p:cNvSpPr>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6"/>
            <p:cNvSpPr>
              <a:spLocks/>
            </p:cNvSpPr>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7"/>
            <p:cNvSpPr>
              <a:spLocks/>
            </p:cNvSpPr>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28"/>
            <p:cNvSpPr>
              <a:spLocks/>
            </p:cNvSpPr>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29"/>
            <p:cNvSpPr>
              <a:spLocks/>
            </p:cNvSpPr>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7" name="Freeform 30"/>
            <p:cNvSpPr>
              <a:spLocks/>
            </p:cNvSpPr>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8" name="Freeform 31"/>
            <p:cNvSpPr>
              <a:spLocks/>
            </p:cNvSpPr>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9" name="Freeform 32"/>
            <p:cNvSpPr>
              <a:spLocks/>
            </p:cNvSpPr>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0" name="Freeform 33"/>
            <p:cNvSpPr>
              <a:spLocks/>
            </p:cNvSpPr>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1" name="Freeform 34"/>
            <p:cNvSpPr>
              <a:spLocks/>
            </p:cNvSpPr>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2" name="Freeform 35"/>
            <p:cNvSpPr>
              <a:spLocks noEditPoints="1"/>
            </p:cNvSpPr>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3" name="Freeform 36"/>
            <p:cNvSpPr>
              <a:spLocks/>
            </p:cNvSpPr>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4" name="Freeform 37"/>
            <p:cNvSpPr>
              <a:spLocks/>
            </p:cNvSpPr>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5" name="Freeform 38"/>
            <p:cNvSpPr>
              <a:spLocks noEditPoints="1"/>
            </p:cNvSpPr>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6" name="Freeform 39"/>
            <p:cNvSpPr>
              <a:spLocks/>
            </p:cNvSpPr>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7" name="Freeform 40"/>
            <p:cNvSpPr>
              <a:spLocks noEditPoints="1"/>
            </p:cNvSpPr>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8" name="Freeform 41"/>
            <p:cNvSpPr>
              <a:spLocks noEditPoints="1"/>
            </p:cNvSpPr>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9" name="Freeform 42"/>
            <p:cNvSpPr>
              <a:spLocks/>
            </p:cNvSpPr>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 name="Title 1"/>
          <p:cNvSpPr>
            <a:spLocks noGrp="1"/>
          </p:cNvSpPr>
          <p:nvPr>
            <p:ph type="ctrTitle"/>
          </p:nvPr>
        </p:nvSpPr>
        <p:spPr>
          <a:xfrm>
            <a:off x="395536" y="2523540"/>
            <a:ext cx="5400600" cy="1632181"/>
          </a:xfrm>
        </p:spPr>
        <p:txBody>
          <a:bodyPr/>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4420900"/>
            <a:ext cx="5400600" cy="1174981"/>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50" name="Date Placeholder 3"/>
          <p:cNvSpPr>
            <a:spLocks noGrp="1"/>
          </p:cNvSpPr>
          <p:nvPr>
            <p:ph type="dt" sz="half" idx="10"/>
          </p:nvPr>
        </p:nvSpPr>
        <p:spPr/>
        <p:txBody>
          <a:bodyPr/>
          <a:lstStyle>
            <a:lvl1pPr>
              <a:defRPr/>
            </a:lvl1pPr>
          </a:lstStyle>
          <a:p>
            <a:pPr>
              <a:defRPr/>
            </a:pPr>
            <a:fld id="{5DB034E8-C7B9-4AD2-840A-4D4460135B6E}" type="datetime4">
              <a:rPr lang="en-AU"/>
              <a:pPr>
                <a:defRPr/>
              </a:pPr>
              <a:t>19 November 2017</a:t>
            </a:fld>
            <a:endParaRPr lang="en-AU" dirty="0"/>
          </a:p>
        </p:txBody>
      </p:sp>
      <p:sp>
        <p:nvSpPr>
          <p:cNvPr id="51" name="Footer Placeholder 4"/>
          <p:cNvSpPr>
            <a:spLocks noGrp="1"/>
          </p:cNvSpPr>
          <p:nvPr>
            <p:ph type="ftr" sz="quarter" idx="11"/>
          </p:nvPr>
        </p:nvSpPr>
        <p:spPr/>
        <p:txBody>
          <a:bodyPr/>
          <a:lstStyle>
            <a:lvl1pPr>
              <a:defRPr/>
            </a:lvl1pPr>
          </a:lstStyle>
          <a:p>
            <a:pPr>
              <a:defRPr/>
            </a:pPr>
            <a:r>
              <a:rPr lang="en-AU"/>
              <a:t>© NSW Department of Education | Working with Children Check  Compliance Requirements</a:t>
            </a:r>
            <a:endParaRPr lang="en-AU">
              <a:latin typeface="Montserrat"/>
            </a:endParaRPr>
          </a:p>
        </p:txBody>
      </p:sp>
      <p:sp>
        <p:nvSpPr>
          <p:cNvPr id="52" name="Slide Number Placeholder 5"/>
          <p:cNvSpPr>
            <a:spLocks noGrp="1"/>
          </p:cNvSpPr>
          <p:nvPr>
            <p:ph type="sldNum" sz="quarter" idx="12"/>
          </p:nvPr>
        </p:nvSpPr>
        <p:spPr/>
        <p:txBody>
          <a:bodyPr/>
          <a:lstStyle>
            <a:lvl1pPr>
              <a:defRPr/>
            </a:lvl1pPr>
          </a:lstStyle>
          <a:p>
            <a:fld id="{88141678-A226-45A6-AC92-0CB54D6BEB27}" type="slidenum">
              <a:rPr lang="en-AU"/>
              <a:pPr/>
              <a:t>‹#›</a:t>
            </a:fld>
            <a:r>
              <a:rPr lang="en-AU"/>
              <a:t>e </a:t>
            </a:r>
            <a:fld id="{6C633784-F2A1-41C2-B167-6777F2830502}" type="slidenum">
              <a:rPr lang="en-AU"/>
              <a:pPr/>
              <a:t>‹#›</a:t>
            </a:fld>
            <a:endParaRPr lang="en-AU"/>
          </a:p>
        </p:txBody>
      </p:sp>
    </p:spTree>
    <p:extLst>
      <p:ext uri="{BB962C8B-B14F-4D97-AF65-F5344CB8AC3E}">
        <p14:creationId xmlns:p14="http://schemas.microsoft.com/office/powerpoint/2010/main" val="8047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b="10139"/>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144000" cy="6858000"/>
          </a:xfrm>
          <a:prstGeom prst="rect">
            <a:avLst/>
          </a:prstGeom>
          <a:solidFill>
            <a:srgbClr val="42596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cxnSp>
        <p:nvCxnSpPr>
          <p:cNvPr id="6" name="Straight Connector 5"/>
          <p:cNvCxnSpPr/>
          <p:nvPr userDrawn="1"/>
        </p:nvCxnSpPr>
        <p:spPr>
          <a:xfrm>
            <a:off x="395288" y="1316038"/>
            <a:ext cx="82804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95288" y="3751263"/>
            <a:ext cx="57610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6156325" y="3175000"/>
            <a:ext cx="863600" cy="1152525"/>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9" name="Group 8"/>
          <p:cNvGrpSpPr/>
          <p:nvPr userDrawn="1"/>
        </p:nvGrpSpPr>
        <p:grpSpPr>
          <a:xfrm>
            <a:off x="6391855" y="3582056"/>
            <a:ext cx="392738" cy="337560"/>
            <a:chOff x="5503863" y="2646363"/>
            <a:chExt cx="576262" cy="371476"/>
          </a:xfrm>
          <a:solidFill>
            <a:schemeClr val="bg1"/>
          </a:solidFill>
        </p:grpSpPr>
        <p:sp>
          <p:nvSpPr>
            <p:cNvPr id="1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 name="Title 1"/>
          <p:cNvSpPr>
            <a:spLocks noGrp="1"/>
          </p:cNvSpPr>
          <p:nvPr>
            <p:ph type="ctrTitle"/>
          </p:nvPr>
        </p:nvSpPr>
        <p:spPr>
          <a:xfrm>
            <a:off x="395536" y="2084852"/>
            <a:ext cx="5328592" cy="1632181"/>
          </a:xfrm>
        </p:spPr>
        <p:txBody>
          <a:bodyPr/>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3982212"/>
            <a:ext cx="5328592" cy="1174981"/>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14" name="Date Placeholder 38"/>
          <p:cNvSpPr>
            <a:spLocks noGrp="1"/>
          </p:cNvSpPr>
          <p:nvPr>
            <p:ph type="dt" sz="half" idx="10"/>
          </p:nvPr>
        </p:nvSpPr>
        <p:spPr/>
        <p:txBody>
          <a:bodyPr/>
          <a:lstStyle>
            <a:lvl1pPr>
              <a:defRPr>
                <a:solidFill>
                  <a:prstClr val="white"/>
                </a:solidFill>
              </a:defRPr>
            </a:lvl1pPr>
          </a:lstStyle>
          <a:p>
            <a:pPr>
              <a:defRPr/>
            </a:pPr>
            <a:fld id="{D91A2F0A-0D06-43E3-8010-A03D2688FE3D}" type="datetime4">
              <a:rPr lang="en-AU"/>
              <a:pPr>
                <a:defRPr/>
              </a:pPr>
              <a:t>19 November 2017</a:t>
            </a:fld>
            <a:endParaRPr lang="en-AU" dirty="0"/>
          </a:p>
        </p:txBody>
      </p:sp>
      <p:sp>
        <p:nvSpPr>
          <p:cNvPr id="15" name="Footer Placeholder 39"/>
          <p:cNvSpPr>
            <a:spLocks noGrp="1"/>
          </p:cNvSpPr>
          <p:nvPr>
            <p:ph type="ftr" sz="quarter" idx="11"/>
          </p:nvPr>
        </p:nvSpPr>
        <p:spPr/>
        <p:txBody>
          <a:bodyPr/>
          <a:lstStyle>
            <a:lvl1pPr>
              <a:defRPr>
                <a:solidFill>
                  <a:prstClr val="white"/>
                </a:solidFill>
              </a:defRPr>
            </a:lvl1pPr>
          </a:lstStyle>
          <a:p>
            <a:pPr>
              <a:defRPr/>
            </a:pPr>
            <a:r>
              <a:rPr lang="en-AU"/>
              <a:t>© NSW Department of Education | Working with Children Check  Compliance Requirements</a:t>
            </a:r>
          </a:p>
        </p:txBody>
      </p:sp>
      <p:sp>
        <p:nvSpPr>
          <p:cNvPr id="16" name="Slide Number Placeholder 40"/>
          <p:cNvSpPr>
            <a:spLocks noGrp="1"/>
          </p:cNvSpPr>
          <p:nvPr>
            <p:ph type="sldNum" sz="quarter" idx="12"/>
          </p:nvPr>
        </p:nvSpPr>
        <p:spPr/>
        <p:txBody>
          <a:bodyPr/>
          <a:lstStyle>
            <a:lvl1pPr>
              <a:defRPr>
                <a:solidFill>
                  <a:srgbClr val="FFFFFF"/>
                </a:solidFill>
              </a:defRPr>
            </a:lvl1pPr>
          </a:lstStyle>
          <a:p>
            <a:r>
              <a:rPr lang="en-AU"/>
              <a:t>Page </a:t>
            </a:r>
            <a:fld id="{70C40232-7F0D-485E-AE7C-20D71673EC5C}" type="slidenum">
              <a:rPr lang="en-AU"/>
              <a:pPr/>
              <a:t>‹#›</a:t>
            </a:fld>
            <a:endParaRPr lang="en-AU"/>
          </a:p>
        </p:txBody>
      </p:sp>
    </p:spTree>
    <p:extLst>
      <p:ext uri="{BB962C8B-B14F-4D97-AF65-F5344CB8AC3E}">
        <p14:creationId xmlns:p14="http://schemas.microsoft.com/office/powerpoint/2010/main" val="250568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l="36214" r="32686" b="10139"/>
          <a:stretch>
            <a:fillRect/>
          </a:stretch>
        </p:blipFill>
        <p:spPr bwMode="auto">
          <a:xfrm>
            <a:off x="6300788" y="3175"/>
            <a:ext cx="2843212"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300788" y="0"/>
            <a:ext cx="2843212" cy="68580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cxnSp>
        <p:nvCxnSpPr>
          <p:cNvPr id="6" name="Straight Connector 5"/>
          <p:cNvCxnSpPr/>
          <p:nvPr userDrawn="1"/>
        </p:nvCxnSpPr>
        <p:spPr>
          <a:xfrm>
            <a:off x="6300788" y="1316038"/>
            <a:ext cx="23034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356659"/>
            <a:ext cx="5616624" cy="946116"/>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600203"/>
            <a:ext cx="5616624" cy="470911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19"/>
          <p:cNvSpPr>
            <a:spLocks noGrp="1"/>
          </p:cNvSpPr>
          <p:nvPr>
            <p:ph type="dt" sz="half" idx="10"/>
          </p:nvPr>
        </p:nvSpPr>
        <p:spPr/>
        <p:txBody>
          <a:bodyPr/>
          <a:lstStyle>
            <a:lvl1pPr>
              <a:defRPr>
                <a:solidFill>
                  <a:prstClr val="white"/>
                </a:solidFill>
              </a:defRPr>
            </a:lvl1pPr>
          </a:lstStyle>
          <a:p>
            <a:pPr>
              <a:defRPr/>
            </a:pPr>
            <a:fld id="{C4FD9D47-812F-46A6-A3C1-CDCACBD41502}" type="datetime4">
              <a:rPr lang="en-AU"/>
              <a:pPr>
                <a:defRPr/>
              </a:pPr>
              <a:t>19 November 2017</a:t>
            </a:fld>
            <a:endParaRPr lang="en-AU" dirty="0"/>
          </a:p>
        </p:txBody>
      </p:sp>
      <p:sp>
        <p:nvSpPr>
          <p:cNvPr id="8" name="Footer Placeholder 20"/>
          <p:cNvSpPr>
            <a:spLocks noGrp="1"/>
          </p:cNvSpPr>
          <p:nvPr>
            <p:ph type="ftr" sz="quarter" idx="11"/>
          </p:nvPr>
        </p:nvSpPr>
        <p:spPr/>
        <p:txBody>
          <a:bodyPr/>
          <a:lstStyle>
            <a:lvl1pPr>
              <a:defRPr/>
            </a:lvl1pPr>
          </a:lstStyle>
          <a:p>
            <a:pPr>
              <a:defRPr/>
            </a:pPr>
            <a:r>
              <a:rPr lang="en-AU"/>
              <a:t>© NSW Department of Education | Working with Children Check  Compliance Requirements</a:t>
            </a:r>
          </a:p>
        </p:txBody>
      </p:sp>
      <p:sp>
        <p:nvSpPr>
          <p:cNvPr id="9" name="Slide Number Placeholder 21"/>
          <p:cNvSpPr>
            <a:spLocks noGrp="1"/>
          </p:cNvSpPr>
          <p:nvPr>
            <p:ph type="sldNum" sz="quarter" idx="12"/>
          </p:nvPr>
        </p:nvSpPr>
        <p:spPr/>
        <p:txBody>
          <a:bodyPr/>
          <a:lstStyle>
            <a:lvl1pPr>
              <a:defRPr/>
            </a:lvl1pPr>
          </a:lstStyle>
          <a:p>
            <a:r>
              <a:rPr lang="en-AU"/>
              <a:t>Page </a:t>
            </a:r>
            <a:fld id="{DE970DF8-8F4E-4111-9949-296706652BC5}" type="slidenum">
              <a:rPr lang="en-AU"/>
              <a:pPr/>
              <a:t>‹#›</a:t>
            </a:fld>
            <a:endParaRPr lang="en-AU"/>
          </a:p>
        </p:txBody>
      </p:sp>
    </p:spTree>
    <p:extLst>
      <p:ext uri="{BB962C8B-B14F-4D97-AF65-F5344CB8AC3E}">
        <p14:creationId xmlns:p14="http://schemas.microsoft.com/office/powerpoint/2010/main" val="184312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l="36214" r="32686" b="10139"/>
          <a:stretch>
            <a:fillRect/>
          </a:stretch>
        </p:blipFill>
        <p:spPr bwMode="auto">
          <a:xfrm>
            <a:off x="6300788" y="3175"/>
            <a:ext cx="2843212"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300788" y="0"/>
            <a:ext cx="2843212" cy="68580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cxnSp>
        <p:nvCxnSpPr>
          <p:cNvPr id="6" name="Straight Connector 5"/>
          <p:cNvCxnSpPr/>
          <p:nvPr userDrawn="1"/>
        </p:nvCxnSpPr>
        <p:spPr>
          <a:xfrm>
            <a:off x="6300788" y="1316038"/>
            <a:ext cx="23034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356659"/>
            <a:ext cx="5616624" cy="946116"/>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6516216" y="1600203"/>
            <a:ext cx="2160240" cy="4709119"/>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19"/>
          <p:cNvSpPr>
            <a:spLocks noGrp="1"/>
          </p:cNvSpPr>
          <p:nvPr>
            <p:ph type="dt" sz="half" idx="10"/>
          </p:nvPr>
        </p:nvSpPr>
        <p:spPr/>
        <p:txBody>
          <a:bodyPr/>
          <a:lstStyle>
            <a:lvl1pPr>
              <a:defRPr>
                <a:solidFill>
                  <a:prstClr val="white"/>
                </a:solidFill>
              </a:defRPr>
            </a:lvl1pPr>
          </a:lstStyle>
          <a:p>
            <a:pPr>
              <a:defRPr/>
            </a:pPr>
            <a:fld id="{B9A00084-3FF6-4D77-9AB4-BD586C6CE011}" type="datetime4">
              <a:rPr lang="en-AU"/>
              <a:pPr>
                <a:defRPr/>
              </a:pPr>
              <a:t>19 November 2017</a:t>
            </a:fld>
            <a:endParaRPr lang="en-AU" dirty="0"/>
          </a:p>
        </p:txBody>
      </p:sp>
      <p:sp>
        <p:nvSpPr>
          <p:cNvPr id="8" name="Footer Placeholder 20"/>
          <p:cNvSpPr>
            <a:spLocks noGrp="1"/>
          </p:cNvSpPr>
          <p:nvPr>
            <p:ph type="ftr" sz="quarter" idx="11"/>
          </p:nvPr>
        </p:nvSpPr>
        <p:spPr/>
        <p:txBody>
          <a:bodyPr/>
          <a:lstStyle>
            <a:lvl1pPr>
              <a:defRPr/>
            </a:lvl1pPr>
          </a:lstStyle>
          <a:p>
            <a:pPr>
              <a:defRPr/>
            </a:pPr>
            <a:r>
              <a:rPr lang="en-AU"/>
              <a:t>© NSW Department of Education | Working with Children Check  Compliance Requirements</a:t>
            </a:r>
          </a:p>
        </p:txBody>
      </p:sp>
      <p:sp>
        <p:nvSpPr>
          <p:cNvPr id="9" name="Slide Number Placeholder 21"/>
          <p:cNvSpPr>
            <a:spLocks noGrp="1"/>
          </p:cNvSpPr>
          <p:nvPr>
            <p:ph type="sldNum" sz="quarter" idx="12"/>
          </p:nvPr>
        </p:nvSpPr>
        <p:spPr/>
        <p:txBody>
          <a:bodyPr/>
          <a:lstStyle>
            <a:lvl1pPr>
              <a:defRPr/>
            </a:lvl1pPr>
          </a:lstStyle>
          <a:p>
            <a:r>
              <a:rPr lang="en-AU"/>
              <a:t>Page </a:t>
            </a:r>
            <a:fld id="{489C48D9-50A1-4C3F-B54A-FF9BAEAC1549}" type="slidenum">
              <a:rPr lang="en-AU"/>
              <a:pPr/>
              <a:t>‹#›</a:t>
            </a:fld>
            <a:endParaRPr lang="en-AU"/>
          </a:p>
        </p:txBody>
      </p:sp>
    </p:spTree>
    <p:extLst>
      <p:ext uri="{BB962C8B-B14F-4D97-AF65-F5344CB8AC3E}">
        <p14:creationId xmlns:p14="http://schemas.microsoft.com/office/powerpoint/2010/main" val="272535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356659"/>
            <a:ext cx="8280920" cy="946116"/>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600203"/>
            <a:ext cx="8280920" cy="470911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lvl1pPr>
          </a:lstStyle>
          <a:p>
            <a:pPr>
              <a:defRPr/>
            </a:pPr>
            <a:fld id="{C7DBF977-38A9-4604-9665-BB7612C5A84B}" type="datetime4">
              <a:rPr lang="en-AU"/>
              <a:pPr>
                <a:defRPr/>
              </a:pPr>
              <a:t>19 November 2017</a:t>
            </a:fld>
            <a:endParaRPr lang="en-AU" dirty="0"/>
          </a:p>
        </p:txBody>
      </p:sp>
      <p:sp>
        <p:nvSpPr>
          <p:cNvPr id="5" name="Footer Placeholder 4"/>
          <p:cNvSpPr>
            <a:spLocks noGrp="1"/>
          </p:cNvSpPr>
          <p:nvPr>
            <p:ph type="ftr" sz="quarter" idx="11"/>
          </p:nvPr>
        </p:nvSpPr>
        <p:spPr/>
        <p:txBody>
          <a:bodyPr/>
          <a:lstStyle>
            <a:lvl1pPr>
              <a:defRPr/>
            </a:lvl1pPr>
          </a:lstStyle>
          <a:p>
            <a:pPr>
              <a:defRPr/>
            </a:pPr>
            <a:r>
              <a:rPr lang="en-AU"/>
              <a:t>© NSW Department of Education | Working with Children Check  Compliance Requirements</a:t>
            </a:r>
          </a:p>
        </p:txBody>
      </p:sp>
      <p:sp>
        <p:nvSpPr>
          <p:cNvPr id="6" name="Slide Number Placeholder 5"/>
          <p:cNvSpPr>
            <a:spLocks noGrp="1"/>
          </p:cNvSpPr>
          <p:nvPr>
            <p:ph type="sldNum" sz="quarter" idx="12"/>
          </p:nvPr>
        </p:nvSpPr>
        <p:spPr/>
        <p:txBody>
          <a:bodyPr/>
          <a:lstStyle>
            <a:lvl1pPr>
              <a:defRPr/>
            </a:lvl1pPr>
          </a:lstStyle>
          <a:p>
            <a:r>
              <a:rPr lang="en-AU"/>
              <a:t>Page </a:t>
            </a:r>
            <a:fld id="{511F7962-DCF0-4359-A27B-B28ECC430688}" type="slidenum">
              <a:rPr lang="en-AU"/>
              <a:pPr/>
              <a:t>‹#›</a:t>
            </a:fld>
            <a:endParaRPr lang="en-AU"/>
          </a:p>
        </p:txBody>
      </p:sp>
    </p:spTree>
    <p:extLst>
      <p:ext uri="{BB962C8B-B14F-4D97-AF65-F5344CB8AC3E}">
        <p14:creationId xmlns:p14="http://schemas.microsoft.com/office/powerpoint/2010/main" val="58035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3_Title and Content">
    <p:bg>
      <p:bgPr>
        <a:solidFill>
          <a:schemeClr val="tx2"/>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95288" y="1316038"/>
            <a:ext cx="8280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356659"/>
            <a:ext cx="8280920" cy="946116"/>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395536" y="1600203"/>
            <a:ext cx="8280920" cy="4709119"/>
          </a:xfrm>
        </p:spPr>
        <p:txBody>
          <a:bodyPr>
            <a:normAutofit/>
          </a:bodyPr>
          <a:lstStyle>
            <a:lvl1pPr>
              <a:defRPr sz="11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Date Placeholder 19"/>
          <p:cNvSpPr>
            <a:spLocks noGrp="1"/>
          </p:cNvSpPr>
          <p:nvPr>
            <p:ph type="dt" sz="half" idx="10"/>
          </p:nvPr>
        </p:nvSpPr>
        <p:spPr/>
        <p:txBody>
          <a:bodyPr/>
          <a:lstStyle>
            <a:lvl1pPr>
              <a:defRPr>
                <a:solidFill>
                  <a:prstClr val="white"/>
                </a:solidFill>
              </a:defRPr>
            </a:lvl1pPr>
          </a:lstStyle>
          <a:p>
            <a:pPr>
              <a:defRPr/>
            </a:pPr>
            <a:fld id="{0ACFB358-4D73-4E64-AE56-798008CDC4E7}" type="datetime4">
              <a:rPr lang="en-AU"/>
              <a:pPr>
                <a:defRPr/>
              </a:pPr>
              <a:t>19 November 2017</a:t>
            </a:fld>
            <a:endParaRPr lang="en-AU" dirty="0"/>
          </a:p>
        </p:txBody>
      </p:sp>
      <p:sp>
        <p:nvSpPr>
          <p:cNvPr id="6" name="Footer Placeholder 20"/>
          <p:cNvSpPr>
            <a:spLocks noGrp="1"/>
          </p:cNvSpPr>
          <p:nvPr>
            <p:ph type="ftr" sz="quarter" idx="11"/>
          </p:nvPr>
        </p:nvSpPr>
        <p:spPr/>
        <p:txBody>
          <a:bodyPr/>
          <a:lstStyle>
            <a:lvl1pPr>
              <a:defRPr>
                <a:solidFill>
                  <a:prstClr val="white"/>
                </a:solidFill>
              </a:defRPr>
            </a:lvl1pPr>
          </a:lstStyle>
          <a:p>
            <a:pPr>
              <a:defRPr/>
            </a:pPr>
            <a:r>
              <a:rPr lang="en-AU"/>
              <a:t>© NSW Department of Education | Working with Children Check  Compliance Requirements</a:t>
            </a:r>
          </a:p>
        </p:txBody>
      </p:sp>
      <p:sp>
        <p:nvSpPr>
          <p:cNvPr id="7" name="Slide Number Placeholder 21"/>
          <p:cNvSpPr>
            <a:spLocks noGrp="1"/>
          </p:cNvSpPr>
          <p:nvPr>
            <p:ph type="sldNum" sz="quarter" idx="12"/>
          </p:nvPr>
        </p:nvSpPr>
        <p:spPr/>
        <p:txBody>
          <a:bodyPr/>
          <a:lstStyle>
            <a:lvl1pPr>
              <a:defRPr>
                <a:solidFill>
                  <a:srgbClr val="FFFFFF"/>
                </a:solidFill>
              </a:defRPr>
            </a:lvl1pPr>
          </a:lstStyle>
          <a:p>
            <a:r>
              <a:rPr lang="en-AU"/>
              <a:t>Page </a:t>
            </a:r>
            <a:fld id="{2456A180-C515-4F2A-BD6C-F181C8CEB983}" type="slidenum">
              <a:rPr lang="en-AU"/>
              <a:pPr/>
              <a:t>‹#›</a:t>
            </a:fld>
            <a:endParaRPr lang="en-AU"/>
          </a:p>
        </p:txBody>
      </p:sp>
    </p:spTree>
    <p:extLst>
      <p:ext uri="{BB962C8B-B14F-4D97-AF65-F5344CB8AC3E}">
        <p14:creationId xmlns:p14="http://schemas.microsoft.com/office/powerpoint/2010/main" val="20856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8" y="357188"/>
            <a:ext cx="8280400" cy="946150"/>
          </a:xfrm>
          <a:prstGeom prst="rect">
            <a:avLst/>
          </a:prstGeom>
        </p:spPr>
        <p:txBody>
          <a:bodyPr vert="horz" lIns="0" tIns="45720" rIns="91440" bIns="45720" rtlCol="0" anchor="b">
            <a:noAutofit/>
          </a:bodyPr>
          <a:lstStyle/>
          <a:p>
            <a:r>
              <a:rPr lang="en-US" dirty="0" smtClean="0"/>
              <a:t>Click to edit Master title style</a:t>
            </a:r>
            <a:endParaRPr lang="en-AU" dirty="0"/>
          </a:p>
        </p:txBody>
      </p:sp>
      <p:sp>
        <p:nvSpPr>
          <p:cNvPr id="1027" name="Text Placeholder 2"/>
          <p:cNvSpPr>
            <a:spLocks noGrp="1"/>
          </p:cNvSpPr>
          <p:nvPr>
            <p:ph type="body" idx="1"/>
          </p:nvPr>
        </p:nvSpPr>
        <p:spPr bwMode="auto">
          <a:xfrm>
            <a:off x="395288" y="1600200"/>
            <a:ext cx="8280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8" name="Date Placeholder 3"/>
          <p:cNvSpPr>
            <a:spLocks noGrp="1"/>
          </p:cNvSpPr>
          <p:nvPr>
            <p:ph type="dt" sz="half" idx="2"/>
          </p:nvPr>
        </p:nvSpPr>
        <p:spPr>
          <a:xfrm>
            <a:off x="7019925" y="6332538"/>
            <a:ext cx="1655763" cy="365125"/>
          </a:xfrm>
          <a:prstGeom prst="rect">
            <a:avLst/>
          </a:prstGeom>
        </p:spPr>
        <p:txBody>
          <a:bodyPr rIns="0" anchor="b"/>
          <a:lstStyle>
            <a:lvl1pPr algn="r" eaLnBrk="1" fontAlgn="auto" hangingPunct="1">
              <a:spcBef>
                <a:spcPts val="0"/>
              </a:spcBef>
              <a:spcAft>
                <a:spcPts val="0"/>
              </a:spcAft>
              <a:defRPr sz="700">
                <a:solidFill>
                  <a:srgbClr val="425968"/>
                </a:solidFill>
                <a:latin typeface="+mn-lt"/>
                <a:cs typeface="+mn-cs"/>
              </a:defRPr>
            </a:lvl1pPr>
          </a:lstStyle>
          <a:p>
            <a:pPr>
              <a:defRPr/>
            </a:pPr>
            <a:fld id="{D64775D2-BCF9-4432-B82F-EBC4D90EF606}" type="datetime4">
              <a:rPr lang="en-AU"/>
              <a:pPr>
                <a:defRPr/>
              </a:pPr>
              <a:t>19 November 2017</a:t>
            </a:fld>
            <a:endParaRPr lang="en-AU" dirty="0"/>
          </a:p>
        </p:txBody>
      </p:sp>
      <p:sp>
        <p:nvSpPr>
          <p:cNvPr id="9" name="Footer Placeholder 4"/>
          <p:cNvSpPr>
            <a:spLocks noGrp="1"/>
          </p:cNvSpPr>
          <p:nvPr>
            <p:ph type="ftr" sz="quarter" idx="3"/>
          </p:nvPr>
        </p:nvSpPr>
        <p:spPr>
          <a:xfrm>
            <a:off x="395288" y="6332538"/>
            <a:ext cx="2736850" cy="365125"/>
          </a:xfrm>
          <a:prstGeom prst="rect">
            <a:avLst/>
          </a:prstGeom>
        </p:spPr>
        <p:txBody>
          <a:bodyPr lIns="0" anchor="b"/>
          <a:lstStyle>
            <a:lvl1pPr algn="l" eaLnBrk="1" fontAlgn="auto" hangingPunct="1">
              <a:spcBef>
                <a:spcPts val="0"/>
              </a:spcBef>
              <a:spcAft>
                <a:spcPts val="0"/>
              </a:spcAft>
              <a:defRPr sz="700">
                <a:solidFill>
                  <a:srgbClr val="425968"/>
                </a:solidFill>
                <a:latin typeface="+mn-lt"/>
                <a:cs typeface="+mn-cs"/>
              </a:defRPr>
            </a:lvl1pPr>
          </a:lstStyle>
          <a:p>
            <a:pPr>
              <a:defRPr/>
            </a:pPr>
            <a:r>
              <a:rPr lang="en-AU"/>
              <a:t>© NSW Department of Education | Working with Children Check  Compliance Requirements</a:t>
            </a:r>
            <a:endParaRPr lang="en-AU">
              <a:latin typeface="Montserrat"/>
            </a:endParaRPr>
          </a:p>
        </p:txBody>
      </p:sp>
      <p:sp>
        <p:nvSpPr>
          <p:cNvPr id="10" name="Slide Number Placeholder 5"/>
          <p:cNvSpPr>
            <a:spLocks noGrp="1"/>
          </p:cNvSpPr>
          <p:nvPr>
            <p:ph type="sldNum" sz="quarter" idx="4"/>
          </p:nvPr>
        </p:nvSpPr>
        <p:spPr>
          <a:xfrm>
            <a:off x="3505200" y="6332538"/>
            <a:ext cx="2133600" cy="365125"/>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700">
                <a:solidFill>
                  <a:srgbClr val="425968"/>
                </a:solidFill>
              </a:defRPr>
            </a:lvl1pPr>
          </a:lstStyle>
          <a:p>
            <a:r>
              <a:rPr lang="en-AU"/>
              <a:t>Page </a:t>
            </a:r>
            <a:fld id="{A825B9A9-56D7-4FEB-8550-8245BF1E1202}" type="slidenum">
              <a:rPr lang="en-AU"/>
              <a:pPr/>
              <a:t>‹#›</a:t>
            </a:fld>
            <a:endParaRPr lang="en-AU"/>
          </a:p>
        </p:txBody>
      </p:sp>
      <p:cxnSp>
        <p:nvCxnSpPr>
          <p:cNvPr id="13" name="Straight Connector 12"/>
          <p:cNvCxnSpPr/>
          <p:nvPr userDrawn="1"/>
        </p:nvCxnSpPr>
        <p:spPr>
          <a:xfrm>
            <a:off x="395288" y="1316038"/>
            <a:ext cx="828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Lst>
  <p:timing>
    <p:tnLst>
      <p:par>
        <p:cTn id="1" dur="indefinite" restart="never" nodeType="tmRoot"/>
      </p:par>
    </p:tnLst>
  </p:timing>
  <p:hf hdr="0"/>
  <p:txStyles>
    <p:titleStyle>
      <a:lvl1pPr algn="l" rtl="0" eaLnBrk="0" fontAlgn="base" hangingPunct="0">
        <a:spcBef>
          <a:spcPct val="0"/>
        </a:spcBef>
        <a:spcAft>
          <a:spcPct val="0"/>
        </a:spcAft>
        <a:defRPr sz="2400" kern="1200" cap="all">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Montserrat"/>
        </a:defRPr>
      </a:lvl2pPr>
      <a:lvl3pPr algn="l" rtl="0" eaLnBrk="0" fontAlgn="base" hangingPunct="0">
        <a:spcBef>
          <a:spcPct val="0"/>
        </a:spcBef>
        <a:spcAft>
          <a:spcPct val="0"/>
        </a:spcAft>
        <a:defRPr sz="2400">
          <a:solidFill>
            <a:schemeClr val="tx2"/>
          </a:solidFill>
          <a:latin typeface="Montserrat"/>
        </a:defRPr>
      </a:lvl3pPr>
      <a:lvl4pPr algn="l" rtl="0" eaLnBrk="0" fontAlgn="base" hangingPunct="0">
        <a:spcBef>
          <a:spcPct val="0"/>
        </a:spcBef>
        <a:spcAft>
          <a:spcPct val="0"/>
        </a:spcAft>
        <a:defRPr sz="2400">
          <a:solidFill>
            <a:schemeClr val="tx2"/>
          </a:solidFill>
          <a:latin typeface="Montserrat"/>
        </a:defRPr>
      </a:lvl4pPr>
      <a:lvl5pPr algn="l" rtl="0" eaLnBrk="0" fontAlgn="base" hangingPunct="0">
        <a:spcBef>
          <a:spcPct val="0"/>
        </a:spcBef>
        <a:spcAft>
          <a:spcPct val="0"/>
        </a:spcAft>
        <a:defRPr sz="2400">
          <a:solidFill>
            <a:schemeClr val="tx2"/>
          </a:solidFill>
          <a:latin typeface="Montserrat"/>
        </a:defRPr>
      </a:lvl5pPr>
      <a:lvl6pPr marL="457200" algn="l" rtl="0" fontAlgn="base">
        <a:spcBef>
          <a:spcPct val="0"/>
        </a:spcBef>
        <a:spcAft>
          <a:spcPct val="0"/>
        </a:spcAft>
        <a:defRPr sz="2400">
          <a:solidFill>
            <a:schemeClr val="tx2"/>
          </a:solidFill>
          <a:latin typeface="Montserrat"/>
        </a:defRPr>
      </a:lvl6pPr>
      <a:lvl7pPr marL="914400" algn="l" rtl="0" fontAlgn="base">
        <a:spcBef>
          <a:spcPct val="0"/>
        </a:spcBef>
        <a:spcAft>
          <a:spcPct val="0"/>
        </a:spcAft>
        <a:defRPr sz="2400">
          <a:solidFill>
            <a:schemeClr val="tx2"/>
          </a:solidFill>
          <a:latin typeface="Montserrat"/>
        </a:defRPr>
      </a:lvl7pPr>
      <a:lvl8pPr marL="1371600" algn="l" rtl="0" fontAlgn="base">
        <a:spcBef>
          <a:spcPct val="0"/>
        </a:spcBef>
        <a:spcAft>
          <a:spcPct val="0"/>
        </a:spcAft>
        <a:defRPr sz="2400">
          <a:solidFill>
            <a:schemeClr val="tx2"/>
          </a:solidFill>
          <a:latin typeface="Montserrat"/>
        </a:defRPr>
      </a:lvl8pPr>
      <a:lvl9pPr marL="1828800" algn="l" rtl="0" fontAlgn="base">
        <a:spcBef>
          <a:spcPct val="0"/>
        </a:spcBef>
        <a:spcAft>
          <a:spcPct val="0"/>
        </a:spcAft>
        <a:defRPr sz="2400">
          <a:solidFill>
            <a:schemeClr val="tx2"/>
          </a:solidFill>
          <a:latin typeface="Montserrat"/>
        </a:defRPr>
      </a:lvl9pPr>
    </p:titleStyle>
    <p:bodyStyle>
      <a:lvl1pPr algn="l" rtl="0" eaLnBrk="0" fontAlgn="base" hangingPunct="0">
        <a:spcBef>
          <a:spcPts val="1200"/>
        </a:spcBef>
        <a:spcAft>
          <a:spcPct val="0"/>
        </a:spcAft>
        <a:buFont typeface="Arial" pitchFamily="34" charset="0"/>
        <a:defRPr sz="1100" kern="1200">
          <a:solidFill>
            <a:schemeClr val="tx2"/>
          </a:solidFill>
          <a:latin typeface="+mj-lt"/>
          <a:ea typeface="+mn-ea"/>
          <a:cs typeface="+mn-cs"/>
        </a:defRPr>
      </a:lvl1pPr>
      <a:lvl2pPr algn="l" rtl="0" eaLnBrk="0" fontAlgn="base" hangingPunct="0">
        <a:spcBef>
          <a:spcPts val="600"/>
        </a:spcBef>
        <a:spcAft>
          <a:spcPct val="0"/>
        </a:spcAft>
        <a:buFont typeface="Arial" pitchFamily="34" charset="0"/>
        <a:defRPr sz="1000" kern="1200">
          <a:solidFill>
            <a:schemeClr val="tx2"/>
          </a:solidFill>
          <a:latin typeface="+mn-lt"/>
          <a:ea typeface="+mn-ea"/>
          <a:cs typeface="+mn-cs"/>
        </a:defRPr>
      </a:lvl2pPr>
      <a:lvl3pPr marL="180975" indent="-180975" algn="l" rtl="0" eaLnBrk="0" fontAlgn="base" hangingPunct="0">
        <a:spcBef>
          <a:spcPts val="600"/>
        </a:spcBef>
        <a:spcAft>
          <a:spcPct val="0"/>
        </a:spcAft>
        <a:buFont typeface="Wingdings" pitchFamily="2" charset="2"/>
        <a:buChar char="§"/>
        <a:defRPr sz="1000" kern="1200">
          <a:solidFill>
            <a:schemeClr val="tx2"/>
          </a:solidFill>
          <a:latin typeface="+mn-lt"/>
          <a:ea typeface="+mn-ea"/>
          <a:cs typeface="+mn-cs"/>
        </a:defRPr>
      </a:lvl3pPr>
      <a:lvl4pPr marL="357188" indent="-176213" algn="l" rtl="0" eaLnBrk="0" fontAlgn="base" hangingPunct="0">
        <a:spcBef>
          <a:spcPct val="20000"/>
        </a:spcBef>
        <a:spcAft>
          <a:spcPct val="0"/>
        </a:spcAft>
        <a:buFont typeface="Arial" pitchFamily="34" charset="0"/>
        <a:buChar char="–"/>
        <a:defRPr sz="900" kern="1200">
          <a:solidFill>
            <a:schemeClr val="tx2"/>
          </a:solidFill>
          <a:latin typeface="+mn-lt"/>
          <a:ea typeface="+mn-ea"/>
          <a:cs typeface="+mn-cs"/>
        </a:defRPr>
      </a:lvl4pPr>
      <a:lvl5pPr marL="538163" indent="-180975" algn="l" rtl="0" eaLnBrk="0" fontAlgn="base" hangingPunct="0">
        <a:spcBef>
          <a:spcPct val="20000"/>
        </a:spcBef>
        <a:spcAft>
          <a:spcPct val="0"/>
        </a:spcAft>
        <a:buFont typeface="Courier New"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8" y="357188"/>
            <a:ext cx="8280400" cy="946150"/>
          </a:xfrm>
          <a:prstGeom prst="rect">
            <a:avLst/>
          </a:prstGeom>
        </p:spPr>
        <p:txBody>
          <a:bodyPr vert="horz" lIns="0" tIns="45720" rIns="91440" bIns="45720" rtlCol="0" anchor="b">
            <a:noAutofit/>
          </a:bodyPr>
          <a:lstStyle/>
          <a:p>
            <a:r>
              <a:rPr lang="en-US" dirty="0" smtClean="0"/>
              <a:t>Click to edit Master title style</a:t>
            </a:r>
            <a:endParaRPr lang="en-AU" dirty="0"/>
          </a:p>
        </p:txBody>
      </p:sp>
      <p:sp>
        <p:nvSpPr>
          <p:cNvPr id="2051" name="Text Placeholder 2"/>
          <p:cNvSpPr>
            <a:spLocks noGrp="1"/>
          </p:cNvSpPr>
          <p:nvPr>
            <p:ph type="body" idx="1"/>
          </p:nvPr>
        </p:nvSpPr>
        <p:spPr bwMode="auto">
          <a:xfrm>
            <a:off x="395288" y="1600200"/>
            <a:ext cx="8280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8" name="Date Placeholder 3"/>
          <p:cNvSpPr>
            <a:spLocks noGrp="1"/>
          </p:cNvSpPr>
          <p:nvPr>
            <p:ph type="dt" sz="half" idx="2"/>
          </p:nvPr>
        </p:nvSpPr>
        <p:spPr>
          <a:xfrm>
            <a:off x="7019925" y="6332538"/>
            <a:ext cx="1655763" cy="365125"/>
          </a:xfrm>
          <a:prstGeom prst="rect">
            <a:avLst/>
          </a:prstGeom>
        </p:spPr>
        <p:txBody>
          <a:bodyPr rIns="0" anchor="b"/>
          <a:lstStyle>
            <a:lvl1pPr algn="r" eaLnBrk="1" fontAlgn="auto" hangingPunct="1">
              <a:spcBef>
                <a:spcPts val="0"/>
              </a:spcBef>
              <a:spcAft>
                <a:spcPts val="0"/>
              </a:spcAft>
              <a:defRPr sz="700">
                <a:solidFill>
                  <a:srgbClr val="425968"/>
                </a:solidFill>
                <a:latin typeface="+mn-lt"/>
                <a:cs typeface="+mn-cs"/>
              </a:defRPr>
            </a:lvl1pPr>
          </a:lstStyle>
          <a:p>
            <a:pPr>
              <a:defRPr/>
            </a:pPr>
            <a:fld id="{C98839AC-8242-4E77-BA64-DD254DD52224}" type="datetime4">
              <a:rPr lang="en-AU"/>
              <a:pPr>
                <a:defRPr/>
              </a:pPr>
              <a:t>19 November 2017</a:t>
            </a:fld>
            <a:endParaRPr lang="en-AU" dirty="0"/>
          </a:p>
        </p:txBody>
      </p:sp>
      <p:sp>
        <p:nvSpPr>
          <p:cNvPr id="9" name="Footer Placeholder 4"/>
          <p:cNvSpPr>
            <a:spLocks noGrp="1"/>
          </p:cNvSpPr>
          <p:nvPr>
            <p:ph type="ftr" sz="quarter" idx="3"/>
          </p:nvPr>
        </p:nvSpPr>
        <p:spPr>
          <a:xfrm>
            <a:off x="395288" y="6332538"/>
            <a:ext cx="2736850" cy="365125"/>
          </a:xfrm>
          <a:prstGeom prst="rect">
            <a:avLst/>
          </a:prstGeom>
        </p:spPr>
        <p:txBody>
          <a:bodyPr lIns="0" anchor="b"/>
          <a:lstStyle>
            <a:lvl1pPr algn="l" eaLnBrk="1" fontAlgn="auto" hangingPunct="1">
              <a:spcBef>
                <a:spcPts val="0"/>
              </a:spcBef>
              <a:spcAft>
                <a:spcPts val="0"/>
              </a:spcAft>
              <a:defRPr sz="700">
                <a:solidFill>
                  <a:srgbClr val="425968"/>
                </a:solidFill>
                <a:latin typeface="+mn-lt"/>
                <a:cs typeface="+mn-cs"/>
              </a:defRPr>
            </a:lvl1pPr>
          </a:lstStyle>
          <a:p>
            <a:pPr>
              <a:defRPr/>
            </a:pPr>
            <a:r>
              <a:rPr lang="en-AU"/>
              <a:t>© NSW Department of Education | Working with Children Check  Compliance Requirements</a:t>
            </a:r>
            <a:endParaRPr lang="en-AU">
              <a:latin typeface="Montserrat"/>
            </a:endParaRPr>
          </a:p>
        </p:txBody>
      </p:sp>
      <p:sp>
        <p:nvSpPr>
          <p:cNvPr id="10" name="Slide Number Placeholder 5"/>
          <p:cNvSpPr>
            <a:spLocks noGrp="1"/>
          </p:cNvSpPr>
          <p:nvPr>
            <p:ph type="sldNum" sz="quarter" idx="4"/>
          </p:nvPr>
        </p:nvSpPr>
        <p:spPr>
          <a:xfrm>
            <a:off x="3505200" y="6332538"/>
            <a:ext cx="2133600" cy="365125"/>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700">
                <a:solidFill>
                  <a:srgbClr val="425968"/>
                </a:solidFill>
              </a:defRPr>
            </a:lvl1pPr>
          </a:lstStyle>
          <a:p>
            <a:r>
              <a:rPr lang="en-AU"/>
              <a:t>Page </a:t>
            </a:r>
            <a:fld id="{7F553FE7-6882-4636-A077-1D714206B27F}" type="slidenum">
              <a:rPr lang="en-AU"/>
              <a:pPr/>
              <a:t>‹#›</a:t>
            </a:fld>
            <a:endParaRPr lang="en-AU"/>
          </a:p>
        </p:txBody>
      </p:sp>
      <p:cxnSp>
        <p:nvCxnSpPr>
          <p:cNvPr id="13" name="Straight Connector 12"/>
          <p:cNvCxnSpPr/>
          <p:nvPr userDrawn="1"/>
        </p:nvCxnSpPr>
        <p:spPr>
          <a:xfrm>
            <a:off x="395288" y="1316038"/>
            <a:ext cx="828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Lst>
  <p:timing>
    <p:tnLst>
      <p:par>
        <p:cTn id="1" dur="indefinite" restart="never" nodeType="tmRoot"/>
      </p:par>
    </p:tnLst>
  </p:timing>
  <p:hf hdr="0"/>
  <p:txStyles>
    <p:titleStyle>
      <a:lvl1pPr algn="l" rtl="0" eaLnBrk="0" fontAlgn="base" hangingPunct="0">
        <a:spcBef>
          <a:spcPct val="0"/>
        </a:spcBef>
        <a:spcAft>
          <a:spcPct val="0"/>
        </a:spcAft>
        <a:defRPr sz="2400" kern="1200" cap="all">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Montserrat"/>
        </a:defRPr>
      </a:lvl2pPr>
      <a:lvl3pPr algn="l" rtl="0" eaLnBrk="0" fontAlgn="base" hangingPunct="0">
        <a:spcBef>
          <a:spcPct val="0"/>
        </a:spcBef>
        <a:spcAft>
          <a:spcPct val="0"/>
        </a:spcAft>
        <a:defRPr sz="2400">
          <a:solidFill>
            <a:schemeClr val="tx2"/>
          </a:solidFill>
          <a:latin typeface="Montserrat"/>
        </a:defRPr>
      </a:lvl3pPr>
      <a:lvl4pPr algn="l" rtl="0" eaLnBrk="0" fontAlgn="base" hangingPunct="0">
        <a:spcBef>
          <a:spcPct val="0"/>
        </a:spcBef>
        <a:spcAft>
          <a:spcPct val="0"/>
        </a:spcAft>
        <a:defRPr sz="2400">
          <a:solidFill>
            <a:schemeClr val="tx2"/>
          </a:solidFill>
          <a:latin typeface="Montserrat"/>
        </a:defRPr>
      </a:lvl4pPr>
      <a:lvl5pPr algn="l" rtl="0" eaLnBrk="0" fontAlgn="base" hangingPunct="0">
        <a:spcBef>
          <a:spcPct val="0"/>
        </a:spcBef>
        <a:spcAft>
          <a:spcPct val="0"/>
        </a:spcAft>
        <a:defRPr sz="2400">
          <a:solidFill>
            <a:schemeClr val="tx2"/>
          </a:solidFill>
          <a:latin typeface="Montserrat"/>
        </a:defRPr>
      </a:lvl5pPr>
      <a:lvl6pPr marL="457200" algn="l" rtl="0" fontAlgn="base">
        <a:spcBef>
          <a:spcPct val="0"/>
        </a:spcBef>
        <a:spcAft>
          <a:spcPct val="0"/>
        </a:spcAft>
        <a:defRPr sz="2400">
          <a:solidFill>
            <a:schemeClr val="tx2"/>
          </a:solidFill>
          <a:latin typeface="Montserrat"/>
        </a:defRPr>
      </a:lvl6pPr>
      <a:lvl7pPr marL="914400" algn="l" rtl="0" fontAlgn="base">
        <a:spcBef>
          <a:spcPct val="0"/>
        </a:spcBef>
        <a:spcAft>
          <a:spcPct val="0"/>
        </a:spcAft>
        <a:defRPr sz="2400">
          <a:solidFill>
            <a:schemeClr val="tx2"/>
          </a:solidFill>
          <a:latin typeface="Montserrat"/>
        </a:defRPr>
      </a:lvl7pPr>
      <a:lvl8pPr marL="1371600" algn="l" rtl="0" fontAlgn="base">
        <a:spcBef>
          <a:spcPct val="0"/>
        </a:spcBef>
        <a:spcAft>
          <a:spcPct val="0"/>
        </a:spcAft>
        <a:defRPr sz="2400">
          <a:solidFill>
            <a:schemeClr val="tx2"/>
          </a:solidFill>
          <a:latin typeface="Montserrat"/>
        </a:defRPr>
      </a:lvl8pPr>
      <a:lvl9pPr marL="1828800" algn="l" rtl="0" fontAlgn="base">
        <a:spcBef>
          <a:spcPct val="0"/>
        </a:spcBef>
        <a:spcAft>
          <a:spcPct val="0"/>
        </a:spcAft>
        <a:defRPr sz="2400">
          <a:solidFill>
            <a:schemeClr val="tx2"/>
          </a:solidFill>
          <a:latin typeface="Montserrat"/>
        </a:defRPr>
      </a:lvl9pPr>
    </p:titleStyle>
    <p:bodyStyle>
      <a:lvl1pPr algn="l" rtl="0" eaLnBrk="0" fontAlgn="base" hangingPunct="0">
        <a:spcBef>
          <a:spcPts val="1200"/>
        </a:spcBef>
        <a:spcAft>
          <a:spcPct val="0"/>
        </a:spcAft>
        <a:buFont typeface="Arial" pitchFamily="34" charset="0"/>
        <a:defRPr sz="1100" kern="1200">
          <a:solidFill>
            <a:schemeClr val="tx2"/>
          </a:solidFill>
          <a:latin typeface="+mj-lt"/>
          <a:ea typeface="+mn-ea"/>
          <a:cs typeface="+mn-cs"/>
        </a:defRPr>
      </a:lvl1pPr>
      <a:lvl2pPr algn="l" rtl="0" eaLnBrk="0" fontAlgn="base" hangingPunct="0">
        <a:spcBef>
          <a:spcPts val="600"/>
        </a:spcBef>
        <a:spcAft>
          <a:spcPct val="0"/>
        </a:spcAft>
        <a:buFont typeface="Arial" pitchFamily="34" charset="0"/>
        <a:defRPr sz="1000" kern="1200">
          <a:solidFill>
            <a:schemeClr val="tx2"/>
          </a:solidFill>
          <a:latin typeface="+mn-lt"/>
          <a:ea typeface="+mn-ea"/>
          <a:cs typeface="+mn-cs"/>
        </a:defRPr>
      </a:lvl2pPr>
      <a:lvl3pPr marL="180975" indent="-180975" algn="l" rtl="0" eaLnBrk="0" fontAlgn="base" hangingPunct="0">
        <a:spcBef>
          <a:spcPts val="600"/>
        </a:spcBef>
        <a:spcAft>
          <a:spcPct val="0"/>
        </a:spcAft>
        <a:buFont typeface="Wingdings" pitchFamily="2" charset="2"/>
        <a:buChar char="§"/>
        <a:defRPr sz="1000" kern="1200">
          <a:solidFill>
            <a:schemeClr val="tx2"/>
          </a:solidFill>
          <a:latin typeface="+mn-lt"/>
          <a:ea typeface="+mn-ea"/>
          <a:cs typeface="+mn-cs"/>
        </a:defRPr>
      </a:lvl3pPr>
      <a:lvl4pPr marL="357188" indent="-176213" algn="l" rtl="0" eaLnBrk="0" fontAlgn="base" hangingPunct="0">
        <a:spcBef>
          <a:spcPct val="20000"/>
        </a:spcBef>
        <a:spcAft>
          <a:spcPct val="0"/>
        </a:spcAft>
        <a:buFont typeface="Arial" pitchFamily="34" charset="0"/>
        <a:buChar char="–"/>
        <a:defRPr sz="900" kern="1200">
          <a:solidFill>
            <a:schemeClr val="tx2"/>
          </a:solidFill>
          <a:latin typeface="+mn-lt"/>
          <a:ea typeface="+mn-ea"/>
          <a:cs typeface="+mn-cs"/>
        </a:defRPr>
      </a:lvl4pPr>
      <a:lvl5pPr marL="538163" indent="-180975" algn="l" rtl="0" eaLnBrk="0" fontAlgn="base" hangingPunct="0">
        <a:spcBef>
          <a:spcPct val="20000"/>
        </a:spcBef>
        <a:spcAft>
          <a:spcPct val="0"/>
        </a:spcAft>
        <a:buFont typeface="Courier New"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wwcc@det.nsw.edu.au" TargetMode="Externa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legislation.nsw.gov.au/maintop/view/inforce/act+51+2012+cd+0+N" TargetMode="Externa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nsw.gov.au/policy-library/policies/working-with-children-check-policy?refid=285855" TargetMode="External"/><Relationship Id="rId2" Type="http://schemas.openxmlformats.org/officeDocument/2006/relationships/hyperlink" Target="https://education.nsw.gov.au/human-resources/recruitment/probity/working-with-children-check/faqs" TargetMode="Externa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www.kidsguardian.nsw.gov.au/working-with-children/working-with-children-check/apply/apply" TargetMode="External"/><Relationship Id="rId2" Type="http://schemas.openxmlformats.org/officeDocument/2006/relationships/image" Target="../media/image4.png"/><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95288" y="2084388"/>
            <a:ext cx="4367212" cy="1631950"/>
          </a:xfrm>
        </p:spPr>
        <p:txBody>
          <a:bodyPr/>
          <a:lstStyle/>
          <a:p>
            <a:pPr eaLnBrk="1" fontAlgn="auto" hangingPunct="1">
              <a:spcAft>
                <a:spcPts val="0"/>
              </a:spcAft>
              <a:defRPr/>
            </a:pPr>
            <a:r>
              <a:rPr lang="en-AU" dirty="0" smtClean="0"/>
              <a:t>Probity UNIT</a:t>
            </a:r>
            <a:endParaRPr lang="en-AU" dirty="0"/>
          </a:p>
        </p:txBody>
      </p:sp>
      <p:sp>
        <p:nvSpPr>
          <p:cNvPr id="9" name="Subtitle 8"/>
          <p:cNvSpPr>
            <a:spLocks noGrp="1"/>
          </p:cNvSpPr>
          <p:nvPr>
            <p:ph type="subTitle" idx="1"/>
          </p:nvPr>
        </p:nvSpPr>
        <p:spPr>
          <a:xfrm>
            <a:off x="395288" y="3981450"/>
            <a:ext cx="4367212" cy="1176338"/>
          </a:xfrm>
        </p:spPr>
        <p:txBody>
          <a:bodyPr rtlCol="0"/>
          <a:lstStyle/>
          <a:p>
            <a:pPr eaLnBrk="1" fontAlgn="auto" hangingPunct="1">
              <a:spcAft>
                <a:spcPts val="0"/>
              </a:spcAft>
              <a:defRPr/>
            </a:pPr>
            <a:r>
              <a:rPr lang="en-AU" dirty="0" smtClean="0">
                <a:latin typeface="+mj-lt"/>
              </a:rPr>
              <a:t>Working with Children Check </a:t>
            </a:r>
          </a:p>
          <a:p>
            <a:pPr eaLnBrk="1" fontAlgn="auto" hangingPunct="1">
              <a:spcAft>
                <a:spcPts val="0"/>
              </a:spcAft>
              <a:defRPr/>
            </a:pPr>
            <a:r>
              <a:rPr lang="en-AU" dirty="0" smtClean="0">
                <a:latin typeface="+mj-lt"/>
              </a:rPr>
              <a:t>Compliance Requirements</a:t>
            </a:r>
          </a:p>
          <a:p>
            <a:pPr eaLnBrk="1" fontAlgn="auto" hangingPunct="1">
              <a:spcAft>
                <a:spcPts val="0"/>
              </a:spcAft>
              <a:defRPr/>
            </a:pPr>
            <a:endParaRPr lang="en-AU" dirty="0">
              <a:latin typeface="+mj-lt"/>
            </a:endParaRPr>
          </a:p>
          <a:p>
            <a:pPr eaLnBrk="1" fontAlgn="auto" hangingPunct="1">
              <a:spcAft>
                <a:spcPts val="0"/>
              </a:spcAft>
              <a:defRPr/>
            </a:pPr>
            <a:endParaRPr lang="en-AU" dirty="0"/>
          </a:p>
        </p:txBody>
      </p:sp>
      <p:sp>
        <p:nvSpPr>
          <p:cNvPr id="35844" name="Date Placeholder 20"/>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5A761D0A-0AFC-451F-B98F-270EA0D9ABBB}" type="datetime4">
              <a:rPr lang="en-AU" altLang="en-US" smtClean="0">
                <a:solidFill>
                  <a:schemeClr val="bg1"/>
                </a:solidFill>
              </a:rPr>
              <a:pPr fontAlgn="base">
                <a:spcBef>
                  <a:spcPct val="0"/>
                </a:spcBef>
                <a:spcAft>
                  <a:spcPct val="0"/>
                </a:spcAft>
                <a:defRPr/>
              </a:pPr>
              <a:t>19 November 2017</a:t>
            </a:fld>
            <a:endParaRPr lang="en-AU" altLang="en-US">
              <a:solidFill>
                <a:schemeClr val="bg1"/>
              </a:solidFill>
            </a:endParaRPr>
          </a:p>
        </p:txBody>
      </p:sp>
      <p:sp>
        <p:nvSpPr>
          <p:cNvPr id="35845" name="Slide Number Placeholder 2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chemeClr val="bg1"/>
                </a:solidFill>
              </a:rPr>
              <a:t>Page </a:t>
            </a:r>
            <a:fld id="{F6ADC3CB-4C72-4B08-9E5A-B77E6402A9BA}" type="slidenum">
              <a:rPr lang="en-AU" altLang="en-US">
                <a:solidFill>
                  <a:schemeClr val="bg1"/>
                </a:solidFill>
              </a:rPr>
              <a:pPr/>
              <a:t>1</a:t>
            </a:fld>
            <a:endParaRPr lang="en-AU" altLang="en-US">
              <a:solidFill>
                <a:schemeClr val="bg1"/>
              </a:solidFill>
            </a:endParaRPr>
          </a:p>
        </p:txBody>
      </p:sp>
      <p:sp>
        <p:nvSpPr>
          <p:cNvPr id="35846" name="Footer Placeholder 4"/>
          <p:cNvSpPr>
            <a:spLocks noGrp="1"/>
          </p:cNvSpPr>
          <p:nvPr>
            <p:ph type="ftr" sz="quarter" idx="11"/>
          </p:nvPr>
        </p:nvSpPr>
        <p:spPr bwMode="auto">
          <a:xfrm>
            <a:off x="395288" y="6332538"/>
            <a:ext cx="381635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dirty="0">
                <a:solidFill>
                  <a:schemeClr val="bg1"/>
                </a:solidFill>
              </a:rPr>
              <a:t>© NSW Department of Education | Working with Children Check </a:t>
            </a:r>
            <a:r>
              <a:rPr lang="en-AU" altLang="en-US" dirty="0" smtClean="0">
                <a:solidFill>
                  <a:schemeClr val="bg1"/>
                </a:solidFill>
              </a:rPr>
              <a:t> Compliance Requirements</a:t>
            </a:r>
            <a:endParaRPr lang="en-AU"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bg/>
                                          </p:spTgt>
                                        </p:tgtEl>
                                        <p:attrNameLst>
                                          <p:attrName>style.visibility</p:attrName>
                                        </p:attrNameLst>
                                      </p:cBhvr>
                                      <p:to>
                                        <p:strVal val="visible"/>
                                      </p:to>
                                    </p:set>
                                    <p:anim calcmode="lin" valueType="num">
                                      <p:cBhvr>
                                        <p:cTn id="13" dur="1000" fill="hold"/>
                                        <p:tgtEl>
                                          <p:spTgt spid="9">
                                            <p:bg/>
                                          </p:spTgt>
                                        </p:tgtEl>
                                        <p:attrNameLst>
                                          <p:attrName>ppt_w</p:attrName>
                                        </p:attrNameLst>
                                      </p:cBhvr>
                                      <p:tavLst>
                                        <p:tav tm="0">
                                          <p:val>
                                            <p:fltVal val="0"/>
                                          </p:val>
                                        </p:tav>
                                        <p:tav tm="100000">
                                          <p:val>
                                            <p:strVal val="#ppt_w"/>
                                          </p:val>
                                        </p:tav>
                                      </p:tavLst>
                                    </p:anim>
                                    <p:anim calcmode="lin" valueType="num">
                                      <p:cBhvr>
                                        <p:cTn id="14" dur="1000" fill="hold"/>
                                        <p:tgtEl>
                                          <p:spTgt spid="9">
                                            <p:bg/>
                                          </p:spTgt>
                                        </p:tgtEl>
                                        <p:attrNameLst>
                                          <p:attrName>ppt_h</p:attrName>
                                        </p:attrNameLst>
                                      </p:cBhvr>
                                      <p:tavLst>
                                        <p:tav tm="0">
                                          <p:val>
                                            <p:fltVal val="0"/>
                                          </p:val>
                                        </p:tav>
                                        <p:tav tm="100000">
                                          <p:val>
                                            <p:strVal val="#ppt_h"/>
                                          </p:val>
                                        </p:tav>
                                      </p:tavLst>
                                    </p:anim>
                                    <p:anim calcmode="lin" valueType="num">
                                      <p:cBhvr>
                                        <p:cTn id="15" dur="1000" fill="hold"/>
                                        <p:tgtEl>
                                          <p:spTgt spid="9">
                                            <p:bg/>
                                          </p:spTgt>
                                        </p:tgtEl>
                                        <p:attrNameLst>
                                          <p:attrName>style.rotation</p:attrName>
                                        </p:attrNameLst>
                                      </p:cBhvr>
                                      <p:tavLst>
                                        <p:tav tm="0">
                                          <p:val>
                                            <p:fltVal val="90"/>
                                          </p:val>
                                        </p:tav>
                                        <p:tav tm="100000">
                                          <p:val>
                                            <p:fltVal val="0"/>
                                          </p:val>
                                        </p:tav>
                                      </p:tavLst>
                                    </p:anim>
                                    <p:animEffect transition="in" filter="fade">
                                      <p:cBhvr>
                                        <p:cTn id="16" dur="1000"/>
                                        <p:tgtEl>
                                          <p:spTgt spid="9">
                                            <p:bg/>
                                          </p:spTgt>
                                        </p:tgtEl>
                                      </p:cBhvr>
                                    </p:animEffect>
                                  </p:childTnLst>
                                </p:cTn>
                              </p:par>
                            </p:childTnLst>
                          </p:cTn>
                        </p:par>
                        <p:par>
                          <p:cTn id="17" fill="hold" nodeType="afterGroup">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p:cTn id="20"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9">
                                            <p:txEl>
                                              <p:pRg st="0" end="0"/>
                                            </p:txEl>
                                          </p:spTgt>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 calcmode="lin" valueType="num">
                                      <p:cBhvr>
                                        <p:cTn id="26"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288" y="188913"/>
            <a:ext cx="6048375" cy="1114425"/>
          </a:xfrm>
        </p:spPr>
        <p:txBody>
          <a:bodyPr/>
          <a:lstStyle/>
          <a:p>
            <a:pPr eaLnBrk="1" fontAlgn="auto" hangingPunct="1">
              <a:spcAft>
                <a:spcPts val="0"/>
              </a:spcAft>
              <a:defRPr/>
            </a:pPr>
            <a:r>
              <a:rPr lang="en-US" altLang="en-US" b="1" dirty="0">
                <a:solidFill>
                  <a:srgbClr val="525252"/>
                </a:solidFill>
                <a:latin typeface="Arial" charset="0"/>
              </a:rPr>
              <a:t>Volunteers </a:t>
            </a:r>
            <a:r>
              <a:rPr lang="en-US" altLang="en-US" b="1" dirty="0" smtClean="0">
                <a:solidFill>
                  <a:srgbClr val="525252"/>
                </a:solidFill>
                <a:latin typeface="Arial" charset="0"/>
              </a:rPr>
              <a:t>required </a:t>
            </a:r>
            <a:r>
              <a:rPr lang="en-US" altLang="en-US" b="1" dirty="0">
                <a:solidFill>
                  <a:srgbClr val="525252"/>
                </a:solidFill>
                <a:latin typeface="Arial" charset="0"/>
              </a:rPr>
              <a:t>to provide a WWCC</a:t>
            </a:r>
          </a:p>
        </p:txBody>
      </p:sp>
      <p:sp>
        <p:nvSpPr>
          <p:cNvPr id="8" name="Content Placeholder 7"/>
          <p:cNvSpPr>
            <a:spLocks noGrp="1"/>
          </p:cNvSpPr>
          <p:nvPr>
            <p:ph idx="1"/>
          </p:nvPr>
        </p:nvSpPr>
        <p:spPr>
          <a:xfrm>
            <a:off x="395288" y="1600200"/>
            <a:ext cx="5832475" cy="4852988"/>
          </a:xfrm>
        </p:spPr>
        <p:txBody>
          <a:bodyPr rtlCol="0">
            <a:noAutofit/>
          </a:bodyPr>
          <a:lstStyle/>
          <a:p>
            <a:pPr algn="just" eaLnBrk="1" fontAlgn="auto" hangingPunct="1">
              <a:spcAft>
                <a:spcPts val="0"/>
              </a:spcAft>
              <a:defRPr/>
            </a:pPr>
            <a:r>
              <a:rPr lang="en-AU" sz="1800" dirty="0"/>
              <a:t>Any volunteer :</a:t>
            </a:r>
          </a:p>
          <a:p>
            <a:pPr marL="285750" indent="-285750" algn="just" eaLnBrk="1" fontAlgn="auto" hangingPunct="1">
              <a:spcAft>
                <a:spcPts val="0"/>
              </a:spcAft>
              <a:buFont typeface="Arial" pitchFamily="34" charset="0"/>
              <a:buChar char="•"/>
              <a:defRPr/>
            </a:pPr>
            <a:r>
              <a:rPr lang="en-AU" sz="1800" dirty="0" smtClean="0"/>
              <a:t>Working </a:t>
            </a:r>
            <a:r>
              <a:rPr lang="en-AU" sz="1800" dirty="0"/>
              <a:t>as part of a formal mentoring program or </a:t>
            </a:r>
          </a:p>
          <a:p>
            <a:pPr marL="285750" indent="-285750" algn="just" eaLnBrk="1" fontAlgn="auto" hangingPunct="1">
              <a:spcAft>
                <a:spcPts val="0"/>
              </a:spcAft>
              <a:buFont typeface="Arial" pitchFamily="34" charset="0"/>
              <a:buChar char="•"/>
              <a:defRPr/>
            </a:pPr>
            <a:r>
              <a:rPr lang="en-AU" sz="1800" dirty="0"/>
              <a:t>Involved in intimate, personal care of children with a disability or</a:t>
            </a:r>
          </a:p>
          <a:p>
            <a:pPr marL="285750" indent="-285750" algn="just" eaLnBrk="1" fontAlgn="auto" hangingPunct="1">
              <a:spcAft>
                <a:spcPts val="0"/>
              </a:spcAft>
              <a:buFont typeface="Arial" pitchFamily="34" charset="0"/>
              <a:buChar char="•"/>
              <a:defRPr/>
            </a:pPr>
            <a:r>
              <a:rPr lang="en-AU" sz="1800" dirty="0"/>
              <a:t>Who is not a parent or close relative of a student at the school at which the volunteer is working</a:t>
            </a:r>
          </a:p>
          <a:p>
            <a:pPr algn="just" eaLnBrk="1" fontAlgn="auto" hangingPunct="1">
              <a:spcAft>
                <a:spcPts val="0"/>
              </a:spcAft>
              <a:defRPr/>
            </a:pPr>
            <a:r>
              <a:rPr lang="en-AU" sz="1800" dirty="0" smtClean="0"/>
              <a:t>is </a:t>
            </a:r>
            <a:r>
              <a:rPr lang="en-AU" sz="1800" dirty="0"/>
              <a:t>required to obtain a WWCC.</a:t>
            </a:r>
          </a:p>
          <a:p>
            <a:pPr algn="just" eaLnBrk="1" fontAlgn="auto" hangingPunct="1">
              <a:spcAft>
                <a:spcPts val="0"/>
              </a:spcAft>
              <a:defRPr/>
            </a:pPr>
            <a:r>
              <a:rPr lang="en-AU" sz="1800" dirty="0" smtClean="0"/>
              <a:t>These people need </a:t>
            </a:r>
            <a:r>
              <a:rPr lang="en-AU" sz="1800" dirty="0"/>
              <a:t>to provide </a:t>
            </a:r>
            <a:r>
              <a:rPr lang="en-AU" sz="1800" dirty="0" smtClean="0"/>
              <a:t>the school with a valid </a:t>
            </a:r>
            <a:r>
              <a:rPr lang="en-AU" sz="1800" dirty="0"/>
              <a:t>WWCC number (paid or </a:t>
            </a:r>
            <a:r>
              <a:rPr lang="en-AU" sz="1800" dirty="0" smtClean="0"/>
              <a:t>unpaid), complete Appendix 11 and </a:t>
            </a:r>
            <a:r>
              <a:rPr lang="en-US" sz="1800" dirty="0" smtClean="0"/>
              <a:t>100 </a:t>
            </a:r>
            <a:r>
              <a:rPr lang="en-US" sz="1800" dirty="0"/>
              <a:t>points of </a:t>
            </a:r>
            <a:r>
              <a:rPr lang="en-US" sz="1800" dirty="0" smtClean="0"/>
              <a:t>ID.  The school then screens the person via </a:t>
            </a:r>
            <a:r>
              <a:rPr lang="en-US" sz="1800" dirty="0"/>
              <a:t>eCPC as a volunteer/contractor in order for the verification process to take place.</a:t>
            </a:r>
            <a:endParaRPr lang="en-AU" sz="1800" dirty="0"/>
          </a:p>
        </p:txBody>
      </p:sp>
      <p:sp>
        <p:nvSpPr>
          <p:cNvPr id="45060"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56C1C4AF-3951-46FF-836F-03B589B7792C}" type="datetime4">
              <a:rPr lang="en-AU" altLang="en-US" smtClean="0">
                <a:solidFill>
                  <a:srgbClr val="FFFFFF"/>
                </a:solidFill>
              </a:rPr>
              <a:pPr fontAlgn="base">
                <a:spcBef>
                  <a:spcPct val="0"/>
                </a:spcBef>
                <a:spcAft>
                  <a:spcPct val="0"/>
                </a:spcAft>
                <a:defRPr/>
              </a:pPr>
              <a:t>19 November 2017</a:t>
            </a:fld>
            <a:endParaRPr lang="en-AU" altLang="en-US">
              <a:solidFill>
                <a:srgbClr val="FFFFFF"/>
              </a:solidFill>
            </a:endParaRPr>
          </a:p>
        </p:txBody>
      </p:sp>
      <p:sp>
        <p:nvSpPr>
          <p:cNvPr id="45061"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rgbClr val="425968"/>
                </a:solidFill>
              </a:rPr>
              <a:t>Page </a:t>
            </a:r>
            <a:fld id="{4BE66A6D-CD48-427E-B3B0-54D68657C3C0}" type="slidenum">
              <a:rPr lang="en-AU" altLang="en-US">
                <a:solidFill>
                  <a:srgbClr val="425968"/>
                </a:solidFill>
              </a:rPr>
              <a:pPr/>
              <a:t>10</a:t>
            </a:fld>
            <a:endParaRPr lang="en-AU" altLang="en-US">
              <a:solidFill>
                <a:srgbClr val="425968"/>
              </a:solidFill>
            </a:endParaRPr>
          </a:p>
        </p:txBody>
      </p:sp>
      <p:sp>
        <p:nvSpPr>
          <p:cNvPr id="9" name="Oval 8"/>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0" name="Group 9"/>
          <p:cNvGrpSpPr/>
          <p:nvPr/>
        </p:nvGrpSpPr>
        <p:grpSpPr>
          <a:xfrm>
            <a:off x="7431313" y="3501200"/>
            <a:ext cx="359058" cy="680317"/>
            <a:chOff x="7416800" y="3700463"/>
            <a:chExt cx="422276" cy="600075"/>
          </a:xfrm>
          <a:solidFill>
            <a:schemeClr val="accent2"/>
          </a:solidFill>
        </p:grpSpPr>
        <p:sp>
          <p:nvSpPr>
            <p:cNvPr id="11"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18" name="Oval 17"/>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9" name="Group 18"/>
          <p:cNvGrpSpPr>
            <a:grpSpLocks noChangeAspect="1"/>
          </p:cNvGrpSpPr>
          <p:nvPr/>
        </p:nvGrpSpPr>
        <p:grpSpPr>
          <a:xfrm>
            <a:off x="7322842" y="2221360"/>
            <a:ext cx="576000" cy="495073"/>
            <a:chOff x="5503863" y="2646363"/>
            <a:chExt cx="576262" cy="371476"/>
          </a:xfrm>
          <a:solidFill>
            <a:schemeClr val="accent1"/>
          </a:solidFill>
        </p:grpSpPr>
        <p:sp>
          <p:nvSpPr>
            <p:cNvPr id="2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4" name="Oval 23"/>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25" name="Group 24"/>
          <p:cNvGrpSpPr/>
          <p:nvPr/>
        </p:nvGrpSpPr>
        <p:grpSpPr>
          <a:xfrm>
            <a:off x="7310808" y="4791069"/>
            <a:ext cx="600075" cy="651935"/>
            <a:chOff x="4273550" y="3633788"/>
            <a:chExt cx="600075" cy="488951"/>
          </a:xfrm>
          <a:solidFill>
            <a:schemeClr val="tx2"/>
          </a:solidFill>
        </p:grpSpPr>
        <p:sp>
          <p:nvSpPr>
            <p:cNvPr id="26"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7"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8"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45068" name="Footer Placeholder 4"/>
          <p:cNvSpPr>
            <a:spLocks noGrp="1"/>
          </p:cNvSpPr>
          <p:nvPr>
            <p:ph type="ftr" sz="quarter" idx="11"/>
          </p:nvPr>
        </p:nvSpPr>
        <p:spPr bwMode="auto">
          <a:xfrm>
            <a:off x="395288" y="6332538"/>
            <a:ext cx="3889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dirty="0" smtClean="0">
                <a:solidFill>
                  <a:srgbClr val="425968"/>
                </a:solidFill>
              </a:rPr>
              <a:t>© NSW Department of Education | Working with Children Check  Compliance Requirements</a:t>
            </a:r>
            <a:endParaRPr lang="en-AU" altLang="en-US" dirty="0">
              <a:solidFill>
                <a:srgbClr val="425968"/>
              </a:solidFill>
            </a:endParaRPr>
          </a:p>
        </p:txBody>
      </p:sp>
      <p:pic>
        <p:nvPicPr>
          <p:cNvPr id="47117"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40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000"/>
                                        <p:tgtEl>
                                          <p:spTgt spid="8">
                                            <p:txEl>
                                              <p:pRg st="1" end="1"/>
                                            </p:txEl>
                                          </p:spTgt>
                                        </p:tgtEl>
                                      </p:cBhvr>
                                    </p:animEffect>
                                  </p:childTnLst>
                                </p:cTn>
                              </p:par>
                            </p:childTnLst>
                          </p:cTn>
                        </p:par>
                        <p:par>
                          <p:cTn id="16" fill="hold" nodeType="afterGroup">
                            <p:stCondLst>
                              <p:cond delay="3400"/>
                            </p:stCondLst>
                            <p:childTnLst>
                              <p:par>
                                <p:cTn id="17" presetID="10"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childTnLst>
                                </p:cTn>
                              </p:par>
                            </p:childTnLst>
                          </p:cTn>
                        </p:par>
                        <p:par>
                          <p:cTn id="20" fill="hold" nodeType="afterGroup">
                            <p:stCondLst>
                              <p:cond delay="4400"/>
                            </p:stCondLst>
                            <p:childTnLst>
                              <p:par>
                                <p:cTn id="21" presetID="10"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childTnLst>
                                </p:cTn>
                              </p:par>
                            </p:childTnLst>
                          </p:cTn>
                        </p:par>
                        <p:par>
                          <p:cTn id="24" fill="hold" nodeType="afterGroup">
                            <p:stCondLst>
                              <p:cond delay="5400"/>
                            </p:stCondLst>
                            <p:childTnLst>
                              <p:par>
                                <p:cTn id="25" presetID="10" presetClass="entr" presetSubtype="0" fill="hold" grpId="0"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childTnLst>
                                </p:cTn>
                              </p:par>
                            </p:childTnLst>
                          </p:cTn>
                        </p:par>
                        <p:par>
                          <p:cTn id="28" fill="hold" nodeType="afterGroup">
                            <p:stCondLst>
                              <p:cond delay="6400"/>
                            </p:stCondLst>
                            <p:childTnLst>
                              <p:par>
                                <p:cTn id="29" presetID="10" presetClass="entr" presetSubtype="0" fill="hold" grpId="0" nodeType="after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288" y="188913"/>
            <a:ext cx="6048375" cy="1114425"/>
          </a:xfrm>
        </p:spPr>
        <p:txBody>
          <a:bodyPr/>
          <a:lstStyle/>
          <a:p>
            <a:pPr eaLnBrk="1" fontAlgn="auto" hangingPunct="1">
              <a:spcAft>
                <a:spcPts val="0"/>
              </a:spcAft>
              <a:defRPr/>
            </a:pPr>
            <a:r>
              <a:rPr lang="en-US" altLang="en-US" b="1" dirty="0" smtClean="0">
                <a:solidFill>
                  <a:srgbClr val="525252"/>
                </a:solidFill>
                <a:latin typeface="Arial" charset="0"/>
              </a:rPr>
              <a:t>Volunteers </a:t>
            </a:r>
            <a:r>
              <a:rPr lang="en-US" altLang="en-US" b="1" dirty="0">
                <a:solidFill>
                  <a:srgbClr val="525252"/>
                </a:solidFill>
                <a:latin typeface="Arial" charset="0"/>
              </a:rPr>
              <a:t>exempt from providing WWCC</a:t>
            </a:r>
          </a:p>
        </p:txBody>
      </p:sp>
      <p:sp>
        <p:nvSpPr>
          <p:cNvPr id="8" name="Content Placeholder 7"/>
          <p:cNvSpPr>
            <a:spLocks noGrp="1"/>
          </p:cNvSpPr>
          <p:nvPr>
            <p:ph idx="1"/>
          </p:nvPr>
        </p:nvSpPr>
        <p:spPr>
          <a:xfrm>
            <a:off x="468313" y="1385888"/>
            <a:ext cx="5759450" cy="4995862"/>
          </a:xfrm>
        </p:spPr>
        <p:txBody>
          <a:bodyPr/>
          <a:lstStyle/>
          <a:p>
            <a:pPr eaLnBrk="1" hangingPunct="1">
              <a:spcBef>
                <a:spcPct val="0"/>
              </a:spcBef>
            </a:pPr>
            <a:r>
              <a:rPr lang="en-AU" altLang="en-US" sz="1600" smtClean="0">
                <a:latin typeface="Arial" pitchFamily="34" charset="0"/>
              </a:rPr>
              <a:t>The majority of parents or close relatives who volunteer with their child's school are exempt from obtaining a WWCC, and will continue to be exempt.</a:t>
            </a:r>
          </a:p>
          <a:p>
            <a:pPr eaLnBrk="1" hangingPunct="1">
              <a:spcBef>
                <a:spcPct val="0"/>
              </a:spcBef>
            </a:pPr>
            <a:endParaRPr lang="en-US" altLang="en-US" sz="1600" i="1" smtClean="0">
              <a:latin typeface="Arial" pitchFamily="34" charset="0"/>
            </a:endParaRPr>
          </a:p>
          <a:p>
            <a:pPr eaLnBrk="1" hangingPunct="1">
              <a:spcBef>
                <a:spcPct val="0"/>
              </a:spcBef>
            </a:pPr>
            <a:r>
              <a:rPr lang="en-US" altLang="en-US" sz="1600" smtClean="0">
                <a:latin typeface="Arial" pitchFamily="34" charset="0"/>
              </a:rPr>
              <a:t>This means the day to day reading helpers, canteen helpers etc, who are a parent or close relative to a child at the school, are </a:t>
            </a:r>
            <a:r>
              <a:rPr lang="en-US" altLang="en-US" sz="1600" b="1" u="sng" smtClean="0">
                <a:latin typeface="Arial" pitchFamily="34" charset="0"/>
              </a:rPr>
              <a:t>NOT</a:t>
            </a:r>
            <a:r>
              <a:rPr lang="en-US" altLang="en-US" sz="1600" b="1" smtClean="0">
                <a:latin typeface="Arial" pitchFamily="34" charset="0"/>
              </a:rPr>
              <a:t> </a:t>
            </a:r>
            <a:r>
              <a:rPr lang="en-US" altLang="en-US" sz="1600" smtClean="0">
                <a:latin typeface="Arial" pitchFamily="34" charset="0"/>
              </a:rPr>
              <a:t>required to provide a WWCC number. </a:t>
            </a:r>
            <a:r>
              <a:rPr lang="en-US" altLang="en-US" sz="1600" b="1" smtClean="0">
                <a:latin typeface="Arial" pitchFamily="34" charset="0"/>
              </a:rPr>
              <a:t>Please Note: </a:t>
            </a:r>
            <a:r>
              <a:rPr lang="en-US" altLang="en-US" sz="1600" smtClean="0">
                <a:latin typeface="Arial" pitchFamily="34" charset="0"/>
              </a:rPr>
              <a:t>These positions are not classed as formal mentoring. They need to complete the Appendix 5 and provide the school with 100 points of ID. </a:t>
            </a:r>
          </a:p>
          <a:p>
            <a:pPr eaLnBrk="1" hangingPunct="1">
              <a:spcBef>
                <a:spcPct val="0"/>
              </a:spcBef>
            </a:pPr>
            <a:endParaRPr lang="en-US" altLang="en-US" sz="1600" smtClean="0">
              <a:latin typeface="Arial" pitchFamily="34" charset="0"/>
            </a:endParaRPr>
          </a:p>
          <a:p>
            <a:pPr eaLnBrk="1" hangingPunct="1">
              <a:spcBef>
                <a:spcPct val="0"/>
              </a:spcBef>
            </a:pPr>
            <a:r>
              <a:rPr lang="en-US" altLang="en-US" sz="1600" smtClean="0">
                <a:latin typeface="Arial" pitchFamily="34" charset="0"/>
              </a:rPr>
              <a:t>This information should be used to check the NTBE information via eCPC.  These people should not be established on eCPC. You just need to search their name in ‘person search’ to ensure they are not on the NTBE database.</a:t>
            </a:r>
            <a:endParaRPr lang="en-AU" altLang="en-US" sz="1600" smtClean="0">
              <a:latin typeface="Arial" pitchFamily="34" charset="0"/>
            </a:endParaRPr>
          </a:p>
          <a:p>
            <a:pPr eaLnBrk="1" hangingPunct="1">
              <a:spcBef>
                <a:spcPct val="0"/>
              </a:spcBef>
            </a:pPr>
            <a:r>
              <a:rPr lang="en-US" altLang="en-US" sz="1600" smtClean="0">
                <a:latin typeface="Arial" pitchFamily="34" charset="0"/>
              </a:rPr>
              <a:t> </a:t>
            </a:r>
            <a:endParaRPr lang="en-AU" altLang="en-US" sz="1600" smtClean="0">
              <a:latin typeface="Arial" pitchFamily="34" charset="0"/>
            </a:endParaRPr>
          </a:p>
          <a:p>
            <a:pPr algn="just" eaLnBrk="1" hangingPunct="1">
              <a:spcBef>
                <a:spcPct val="0"/>
              </a:spcBef>
            </a:pPr>
            <a:r>
              <a:rPr lang="en-AU" altLang="en-US" sz="1600" smtClean="0">
                <a:latin typeface="Arial" pitchFamily="34" charset="0"/>
              </a:rPr>
              <a:t>Anyone who is under the age of 18 is exempt from obtaining a WWCC clearance</a:t>
            </a:r>
            <a:r>
              <a:rPr lang="en-US" altLang="en-US" sz="1600" smtClean="0">
                <a:latin typeface="Arial" pitchFamily="34" charset="0"/>
              </a:rPr>
              <a:t>.  Any enquiry relating to workers or volunteers under the age of 18 should be referred to the Probity Unit on 9836 9205 or </a:t>
            </a:r>
            <a:r>
              <a:rPr lang="en-US" altLang="en-US" sz="1600" smtClean="0">
                <a:latin typeface="Arial" pitchFamily="34" charset="0"/>
                <a:hlinkClick r:id="rId2"/>
              </a:rPr>
              <a:t>wwcc@det.nsw.edu.au</a:t>
            </a:r>
            <a:endParaRPr lang="en-US" altLang="en-US" sz="1600" smtClean="0">
              <a:latin typeface="Arial" pitchFamily="34" charset="0"/>
            </a:endParaRPr>
          </a:p>
          <a:p>
            <a:pPr eaLnBrk="1" hangingPunct="1">
              <a:spcBef>
                <a:spcPct val="0"/>
              </a:spcBef>
            </a:pPr>
            <a:endParaRPr lang="en-US" altLang="en-US" sz="1200" smtClean="0">
              <a:latin typeface="Arial" pitchFamily="34" charset="0"/>
            </a:endParaRPr>
          </a:p>
        </p:txBody>
      </p:sp>
      <p:sp>
        <p:nvSpPr>
          <p:cNvPr id="4608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43EEE6C1-43D5-4770-9625-39106A66DEE0}" type="datetime4">
              <a:rPr lang="en-AU" altLang="en-US" smtClean="0">
                <a:solidFill>
                  <a:srgbClr val="FFFFFF"/>
                </a:solidFill>
              </a:rPr>
              <a:pPr fontAlgn="base">
                <a:spcBef>
                  <a:spcPct val="0"/>
                </a:spcBef>
                <a:spcAft>
                  <a:spcPct val="0"/>
                </a:spcAft>
                <a:defRPr/>
              </a:pPr>
              <a:t>19 November 2017</a:t>
            </a:fld>
            <a:endParaRPr lang="en-AU" altLang="en-US">
              <a:solidFill>
                <a:srgbClr val="FFFFFF"/>
              </a:solidFill>
            </a:endParaRPr>
          </a:p>
        </p:txBody>
      </p:sp>
      <p:sp>
        <p:nvSpPr>
          <p:cNvPr id="4608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rgbClr val="425968"/>
                </a:solidFill>
              </a:rPr>
              <a:t>Page </a:t>
            </a:r>
            <a:fld id="{DBAF99CA-9B2E-4D35-AE79-16C4AA84EF46}" type="slidenum">
              <a:rPr lang="en-AU" altLang="en-US">
                <a:solidFill>
                  <a:srgbClr val="425968"/>
                </a:solidFill>
              </a:rPr>
              <a:pPr/>
              <a:t>11</a:t>
            </a:fld>
            <a:endParaRPr lang="en-AU" altLang="en-US">
              <a:solidFill>
                <a:srgbClr val="425968"/>
              </a:solidFill>
            </a:endParaRPr>
          </a:p>
        </p:txBody>
      </p:sp>
      <p:sp>
        <p:nvSpPr>
          <p:cNvPr id="9" name="Oval 8"/>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0" name="Group 9"/>
          <p:cNvGrpSpPr/>
          <p:nvPr/>
        </p:nvGrpSpPr>
        <p:grpSpPr>
          <a:xfrm>
            <a:off x="7431313" y="3501200"/>
            <a:ext cx="359058" cy="680317"/>
            <a:chOff x="7416800" y="3700463"/>
            <a:chExt cx="422276" cy="600075"/>
          </a:xfrm>
          <a:solidFill>
            <a:schemeClr val="accent2"/>
          </a:solidFill>
        </p:grpSpPr>
        <p:sp>
          <p:nvSpPr>
            <p:cNvPr id="11"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18" name="Oval 17"/>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9" name="Group 18"/>
          <p:cNvGrpSpPr>
            <a:grpSpLocks noChangeAspect="1"/>
          </p:cNvGrpSpPr>
          <p:nvPr/>
        </p:nvGrpSpPr>
        <p:grpSpPr>
          <a:xfrm>
            <a:off x="7322842" y="2221360"/>
            <a:ext cx="576000" cy="495073"/>
            <a:chOff x="5503863" y="2646363"/>
            <a:chExt cx="576262" cy="371476"/>
          </a:xfrm>
          <a:solidFill>
            <a:schemeClr val="accent1"/>
          </a:solidFill>
        </p:grpSpPr>
        <p:sp>
          <p:nvSpPr>
            <p:cNvPr id="2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4" name="Oval 23"/>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25" name="Group 24"/>
          <p:cNvGrpSpPr/>
          <p:nvPr/>
        </p:nvGrpSpPr>
        <p:grpSpPr>
          <a:xfrm>
            <a:off x="7310808" y="4791069"/>
            <a:ext cx="600075" cy="651935"/>
            <a:chOff x="4273550" y="3633788"/>
            <a:chExt cx="600075" cy="488951"/>
          </a:xfrm>
          <a:solidFill>
            <a:schemeClr val="tx2"/>
          </a:solidFill>
        </p:grpSpPr>
        <p:sp>
          <p:nvSpPr>
            <p:cNvPr id="26"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7"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8"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46092" name="Footer Placeholder 4"/>
          <p:cNvSpPr>
            <a:spLocks noGrp="1"/>
          </p:cNvSpPr>
          <p:nvPr>
            <p:ph type="ftr" sz="quarter" idx="11"/>
          </p:nvPr>
        </p:nvSpPr>
        <p:spPr bwMode="auto">
          <a:xfrm>
            <a:off x="395288" y="6332538"/>
            <a:ext cx="3889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dirty="0" smtClean="0">
                <a:solidFill>
                  <a:srgbClr val="425968"/>
                </a:solidFill>
              </a:rPr>
              <a:t>© NSW Department of Education | Working with Children Check  Compliance Requirements</a:t>
            </a:r>
            <a:endParaRPr lang="en-AU" altLang="en-US" dirty="0">
              <a:solidFill>
                <a:srgbClr val="425968"/>
              </a:solidFill>
            </a:endParaRPr>
          </a:p>
        </p:txBody>
      </p:sp>
      <p:pic>
        <p:nvPicPr>
          <p:cNvPr id="48141" name="Picture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1000"/>
                                        <p:tgtEl>
                                          <p:spTgt spid="8">
                                            <p:txEl>
                                              <p:pRg st="2" end="2"/>
                                            </p:txEl>
                                          </p:spTgt>
                                        </p:tgtEl>
                                      </p:cBhvr>
                                    </p:animEffect>
                                  </p:childTnLst>
                                </p:cTn>
                              </p:par>
                            </p:childTnLst>
                          </p:cTn>
                        </p:par>
                        <p:par>
                          <p:cTn id="16" fill="hold" nodeType="afterGroup">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childTnLst>
                                </p:cTn>
                              </p:par>
                            </p:childTnLst>
                          </p:cTn>
                        </p:par>
                        <p:par>
                          <p:cTn id="20" fill="hold" nodeType="afterGroup">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1000"/>
                                        <p:tgtEl>
                                          <p:spTgt spid="8">
                                            <p:txEl>
                                              <p:pRg st="5" end="5"/>
                                            </p:txEl>
                                          </p:spTgt>
                                        </p:tgtEl>
                                      </p:cBhvr>
                                    </p:animEffect>
                                  </p:childTnLst>
                                </p:cTn>
                              </p:par>
                            </p:childTnLst>
                          </p:cTn>
                        </p:par>
                        <p:par>
                          <p:cTn id="24" fill="hold" nodeType="afterGroup">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288" y="188913"/>
            <a:ext cx="6048375" cy="1114425"/>
          </a:xfrm>
        </p:spPr>
        <p:txBody>
          <a:bodyPr/>
          <a:lstStyle/>
          <a:p>
            <a:pPr eaLnBrk="1" fontAlgn="auto" hangingPunct="1">
              <a:spcAft>
                <a:spcPts val="0"/>
              </a:spcAft>
              <a:defRPr/>
            </a:pPr>
            <a:r>
              <a:rPr lang="en-US" altLang="en-US" b="1" dirty="0" smtClean="0">
                <a:solidFill>
                  <a:schemeClr val="tx1">
                    <a:lumMod val="65000"/>
                    <a:lumOff val="35000"/>
                  </a:schemeClr>
                </a:solidFill>
              </a:rPr>
              <a:t>Contractors </a:t>
            </a:r>
            <a:r>
              <a:rPr lang="en-AU" altLang="en-US" b="1" dirty="0" smtClean="0">
                <a:solidFill>
                  <a:schemeClr val="tx1">
                    <a:lumMod val="65000"/>
                    <a:lumOff val="35000"/>
                  </a:schemeClr>
                </a:solidFill>
              </a:rPr>
              <a:t>engaged LOCALLY</a:t>
            </a:r>
            <a:endParaRPr lang="en-AU" b="1" dirty="0">
              <a:latin typeface="+mn-lt"/>
            </a:endParaRPr>
          </a:p>
        </p:txBody>
      </p:sp>
      <p:sp>
        <p:nvSpPr>
          <p:cNvPr id="8" name="Content Placeholder 7"/>
          <p:cNvSpPr>
            <a:spLocks noGrp="1"/>
          </p:cNvSpPr>
          <p:nvPr>
            <p:ph idx="1"/>
          </p:nvPr>
        </p:nvSpPr>
        <p:spPr>
          <a:xfrm>
            <a:off x="395288" y="1600200"/>
            <a:ext cx="5832475" cy="4349750"/>
          </a:xfrm>
        </p:spPr>
        <p:txBody>
          <a:bodyPr/>
          <a:lstStyle/>
          <a:p>
            <a:pPr algn="just" eaLnBrk="1" hangingPunct="1">
              <a:spcBef>
                <a:spcPct val="0"/>
              </a:spcBef>
            </a:pPr>
            <a:r>
              <a:rPr lang="en-AU" altLang="en-US" sz="1600" b="1" smtClean="0"/>
              <a:t>Please note: Maintenance Contractors hired by the NSW Department of Education are managed separately - Schools are not required to undertake any screening for these workers.</a:t>
            </a:r>
          </a:p>
          <a:p>
            <a:pPr algn="just" eaLnBrk="1" hangingPunct="1">
              <a:spcBef>
                <a:spcPct val="0"/>
              </a:spcBef>
            </a:pPr>
            <a:endParaRPr lang="en-AU" altLang="en-US" sz="1600" smtClean="0">
              <a:latin typeface="Arial" pitchFamily="34" charset="0"/>
            </a:endParaRPr>
          </a:p>
          <a:p>
            <a:pPr algn="just" eaLnBrk="1" hangingPunct="1">
              <a:spcBef>
                <a:spcPct val="0"/>
              </a:spcBef>
            </a:pPr>
            <a:r>
              <a:rPr lang="en-AU" altLang="en-US" sz="1600" smtClean="0">
                <a:latin typeface="Arial" pitchFamily="34" charset="0"/>
              </a:rPr>
              <a:t>All adult contractors engaged locally who will be engaged in child-related work need to have a valid WWCC clearance.  These contractors include people who are paid by the school or the P &amp; C, such as sports coaches, band/music tutors, drama coaches, choreographers, class tutors, canteen managers and project or special program facilitators. </a:t>
            </a:r>
          </a:p>
          <a:p>
            <a:pPr algn="just" eaLnBrk="1" hangingPunct="1">
              <a:spcBef>
                <a:spcPct val="0"/>
              </a:spcBef>
            </a:pPr>
            <a:endParaRPr lang="en-AU" altLang="en-US" sz="1600" smtClean="0">
              <a:latin typeface="Arial" pitchFamily="34" charset="0"/>
            </a:endParaRPr>
          </a:p>
          <a:p>
            <a:pPr algn="just" eaLnBrk="1" hangingPunct="1">
              <a:spcBef>
                <a:spcPct val="0"/>
              </a:spcBef>
            </a:pPr>
            <a:r>
              <a:rPr lang="en-AU" altLang="en-US" sz="1600" smtClean="0">
                <a:latin typeface="Arial" pitchFamily="34" charset="0"/>
              </a:rPr>
              <a:t>These people need to provide the school a valid WWCC number (paid),</a:t>
            </a:r>
            <a:r>
              <a:rPr lang="en-US" altLang="en-US" sz="1600" smtClean="0">
                <a:latin typeface="Arial" pitchFamily="34" charset="0"/>
              </a:rPr>
              <a:t> 100 points of ID and complete Appendix 11. Then the school screens the person by eCPC as a volunteer/contractor in order for the verification process to take place.</a:t>
            </a:r>
            <a:endParaRPr lang="en-AU" altLang="en-US" sz="1600" smtClean="0">
              <a:latin typeface="Arial" pitchFamily="34" charset="0"/>
            </a:endParaRPr>
          </a:p>
          <a:p>
            <a:pPr eaLnBrk="1" hangingPunct="1"/>
            <a:endParaRPr lang="en-AU" altLang="en-US" sz="1400" smtClean="0">
              <a:latin typeface="Arial" pitchFamily="34" charset="0"/>
            </a:endParaRPr>
          </a:p>
        </p:txBody>
      </p:sp>
      <p:sp>
        <p:nvSpPr>
          <p:cNvPr id="4710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D2915E95-46A7-41BF-91DB-6A953204F5D3}" type="datetime4">
              <a:rPr lang="en-AU" altLang="en-US" smtClean="0">
                <a:solidFill>
                  <a:srgbClr val="FFFFFF"/>
                </a:solidFill>
              </a:rPr>
              <a:pPr fontAlgn="base">
                <a:spcBef>
                  <a:spcPct val="0"/>
                </a:spcBef>
                <a:spcAft>
                  <a:spcPct val="0"/>
                </a:spcAft>
                <a:defRPr/>
              </a:pPr>
              <a:t>19 November 2017</a:t>
            </a:fld>
            <a:endParaRPr lang="en-AU" altLang="en-US">
              <a:solidFill>
                <a:srgbClr val="FFFFFF"/>
              </a:solidFill>
            </a:endParaRPr>
          </a:p>
        </p:txBody>
      </p:sp>
      <p:sp>
        <p:nvSpPr>
          <p:cNvPr id="47109"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rgbClr val="425968"/>
                </a:solidFill>
              </a:rPr>
              <a:t>Page </a:t>
            </a:r>
            <a:fld id="{89936B7A-D444-41A0-922C-AC62F84FA3B0}" type="slidenum">
              <a:rPr lang="en-AU" altLang="en-US">
                <a:solidFill>
                  <a:srgbClr val="425968"/>
                </a:solidFill>
              </a:rPr>
              <a:pPr/>
              <a:t>12</a:t>
            </a:fld>
            <a:endParaRPr lang="en-AU" altLang="en-US">
              <a:solidFill>
                <a:srgbClr val="425968"/>
              </a:solidFill>
            </a:endParaRPr>
          </a:p>
        </p:txBody>
      </p:sp>
      <p:sp>
        <p:nvSpPr>
          <p:cNvPr id="9" name="Oval 8"/>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0" name="Group 9"/>
          <p:cNvGrpSpPr/>
          <p:nvPr/>
        </p:nvGrpSpPr>
        <p:grpSpPr>
          <a:xfrm>
            <a:off x="7431313" y="3501200"/>
            <a:ext cx="359058" cy="680317"/>
            <a:chOff x="7416800" y="3700463"/>
            <a:chExt cx="422276" cy="600075"/>
          </a:xfrm>
          <a:solidFill>
            <a:schemeClr val="accent2"/>
          </a:solidFill>
        </p:grpSpPr>
        <p:sp>
          <p:nvSpPr>
            <p:cNvPr id="11"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18" name="Oval 17"/>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9" name="Group 18"/>
          <p:cNvGrpSpPr>
            <a:grpSpLocks noChangeAspect="1"/>
          </p:cNvGrpSpPr>
          <p:nvPr/>
        </p:nvGrpSpPr>
        <p:grpSpPr>
          <a:xfrm>
            <a:off x="7322842" y="2221360"/>
            <a:ext cx="576000" cy="495073"/>
            <a:chOff x="5503863" y="2646363"/>
            <a:chExt cx="576262" cy="371476"/>
          </a:xfrm>
          <a:solidFill>
            <a:schemeClr val="accent1"/>
          </a:solidFill>
        </p:grpSpPr>
        <p:sp>
          <p:nvSpPr>
            <p:cNvPr id="2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4" name="Oval 23"/>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25" name="Group 24"/>
          <p:cNvGrpSpPr/>
          <p:nvPr/>
        </p:nvGrpSpPr>
        <p:grpSpPr>
          <a:xfrm>
            <a:off x="7310808" y="4791069"/>
            <a:ext cx="600075" cy="651935"/>
            <a:chOff x="4273550" y="3633788"/>
            <a:chExt cx="600075" cy="488951"/>
          </a:xfrm>
          <a:solidFill>
            <a:schemeClr val="tx2"/>
          </a:solidFill>
        </p:grpSpPr>
        <p:sp>
          <p:nvSpPr>
            <p:cNvPr id="26"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7"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8"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47116" name="Footer Placeholder 4"/>
          <p:cNvSpPr>
            <a:spLocks noGrp="1"/>
          </p:cNvSpPr>
          <p:nvPr>
            <p:ph type="ftr" sz="quarter" idx="11"/>
          </p:nvPr>
        </p:nvSpPr>
        <p:spPr bwMode="auto">
          <a:xfrm>
            <a:off x="395288" y="6332538"/>
            <a:ext cx="3889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dirty="0" smtClean="0">
                <a:solidFill>
                  <a:srgbClr val="425968"/>
                </a:solidFill>
              </a:rPr>
              <a:t>© NSW Department of Education | Working with Children Check  Compliance Requirements</a:t>
            </a:r>
            <a:endParaRPr lang="en-AU" altLang="en-US" dirty="0">
              <a:solidFill>
                <a:srgbClr val="425968"/>
              </a:solidFill>
            </a:endParaRPr>
          </a:p>
        </p:txBody>
      </p:sp>
      <p:pic>
        <p:nvPicPr>
          <p:cNvPr id="49165"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288" y="188913"/>
            <a:ext cx="6048375" cy="1114425"/>
          </a:xfrm>
        </p:spPr>
        <p:txBody>
          <a:bodyPr/>
          <a:lstStyle/>
          <a:p>
            <a:pPr eaLnBrk="1" fontAlgn="auto" hangingPunct="1">
              <a:spcAft>
                <a:spcPts val="0"/>
              </a:spcAft>
              <a:defRPr/>
            </a:pPr>
            <a:r>
              <a:rPr lang="en-US" altLang="en-US" b="1" dirty="0">
                <a:solidFill>
                  <a:schemeClr val="tx1">
                    <a:lumMod val="65000"/>
                    <a:lumOff val="35000"/>
                  </a:schemeClr>
                </a:solidFill>
              </a:rPr>
              <a:t>Contractors Exempt </a:t>
            </a:r>
            <a:r>
              <a:rPr lang="en-US" altLang="en-US" b="1" dirty="0" smtClean="0">
                <a:solidFill>
                  <a:schemeClr val="tx1">
                    <a:lumMod val="65000"/>
                    <a:lumOff val="35000"/>
                  </a:schemeClr>
                </a:solidFill>
              </a:rPr>
              <a:t>from providing a </a:t>
            </a:r>
            <a:r>
              <a:rPr lang="en-US" altLang="en-US" b="1" dirty="0" err="1" smtClean="0">
                <a:solidFill>
                  <a:schemeClr val="tx1">
                    <a:lumMod val="65000"/>
                    <a:lumOff val="35000"/>
                  </a:schemeClr>
                </a:solidFill>
              </a:rPr>
              <a:t>wwcc</a:t>
            </a:r>
            <a:r>
              <a:rPr lang="en-US" altLang="en-US" b="1" dirty="0" smtClean="0">
                <a:solidFill>
                  <a:schemeClr val="tx1">
                    <a:lumMod val="65000"/>
                    <a:lumOff val="35000"/>
                  </a:schemeClr>
                </a:solidFill>
              </a:rPr>
              <a:t> – non child related - </a:t>
            </a:r>
            <a:r>
              <a:rPr lang="en-AU" altLang="en-US" b="1" dirty="0" smtClean="0">
                <a:solidFill>
                  <a:schemeClr val="tx1">
                    <a:lumMod val="65000"/>
                    <a:lumOff val="35000"/>
                  </a:schemeClr>
                </a:solidFill>
              </a:rPr>
              <a:t>engaged locally</a:t>
            </a:r>
            <a:endParaRPr lang="en-AU" b="1" dirty="0">
              <a:latin typeface="+mn-lt"/>
            </a:endParaRPr>
          </a:p>
        </p:txBody>
      </p:sp>
      <p:sp>
        <p:nvSpPr>
          <p:cNvPr id="8" name="Content Placeholder 7"/>
          <p:cNvSpPr>
            <a:spLocks noGrp="1"/>
          </p:cNvSpPr>
          <p:nvPr>
            <p:ph idx="1"/>
          </p:nvPr>
        </p:nvSpPr>
        <p:spPr>
          <a:xfrm>
            <a:off x="395288" y="1339850"/>
            <a:ext cx="5832475" cy="5113338"/>
          </a:xfrm>
        </p:spPr>
        <p:txBody>
          <a:bodyPr rtlCol="0">
            <a:noAutofit/>
          </a:bodyPr>
          <a:lstStyle/>
          <a:p>
            <a:pPr eaLnBrk="1" fontAlgn="auto" hangingPunct="1">
              <a:spcAft>
                <a:spcPts val="0"/>
              </a:spcAft>
              <a:defRPr/>
            </a:pPr>
            <a:r>
              <a:rPr lang="en-AU" sz="1600" dirty="0">
                <a:latin typeface="Arial" panose="020B0604020202020204" pitchFamily="34" charset="0"/>
                <a:cs typeface="Arial" panose="020B0604020202020204" pitchFamily="34" charset="0"/>
              </a:rPr>
              <a:t>Exceptions are: </a:t>
            </a:r>
          </a:p>
          <a:p>
            <a:pPr marL="285750" indent="-285750" eaLnBrk="1" fontAlgn="auto" hangingPunct="1">
              <a:spcAft>
                <a:spcPts val="0"/>
              </a:spcAft>
              <a:buFont typeface="Arial" pitchFamily="34" charset="0"/>
              <a:buChar char="•"/>
              <a:defRPr/>
            </a:pPr>
            <a:r>
              <a:rPr lang="en-AU" sz="1600" dirty="0" smtClean="0">
                <a:latin typeface="Arial" panose="020B0604020202020204" pitchFamily="34" charset="0"/>
                <a:cs typeface="Arial" panose="020B0604020202020204" pitchFamily="34" charset="0"/>
              </a:rPr>
              <a:t>anyone </a:t>
            </a:r>
            <a:r>
              <a:rPr lang="en-AU" sz="1600" dirty="0">
                <a:latin typeface="Arial" panose="020B0604020202020204" pitchFamily="34" charset="0"/>
                <a:cs typeface="Arial" panose="020B0604020202020204" pitchFamily="34" charset="0"/>
              </a:rPr>
              <a:t>under the age of 18, </a:t>
            </a:r>
          </a:p>
          <a:p>
            <a:pPr marL="285750" indent="-285750" eaLnBrk="1" fontAlgn="auto" hangingPunct="1">
              <a:spcAft>
                <a:spcPts val="0"/>
              </a:spcAft>
              <a:buFont typeface="Arial" pitchFamily="34" charset="0"/>
              <a:buChar char="•"/>
              <a:defRPr/>
            </a:pPr>
            <a:r>
              <a:rPr lang="en-AU" sz="1600" dirty="0">
                <a:latin typeface="Arial" panose="020B0604020202020204" pitchFamily="34" charset="0"/>
                <a:cs typeface="Arial" panose="020B0604020202020204" pitchFamily="34" charset="0"/>
              </a:rPr>
              <a:t>contractors who only perform maintenance or ancillary work outside of school hours, and</a:t>
            </a:r>
          </a:p>
          <a:p>
            <a:pPr marL="285750" indent="-285750" eaLnBrk="1" fontAlgn="auto" hangingPunct="1">
              <a:spcAft>
                <a:spcPts val="0"/>
              </a:spcAft>
              <a:buFont typeface="Arial" pitchFamily="34" charset="0"/>
              <a:buChar char="•"/>
              <a:defRPr/>
            </a:pPr>
            <a:r>
              <a:rPr lang="en-AU" sz="1600" dirty="0">
                <a:latin typeface="Arial" panose="020B0604020202020204" pitchFamily="34" charset="0"/>
                <a:cs typeface="Arial" panose="020B0604020202020204" pitchFamily="34" charset="0"/>
              </a:rPr>
              <a:t>any other contractors who will not have contact with children for extended periods. </a:t>
            </a:r>
          </a:p>
          <a:p>
            <a:pPr eaLnBrk="1" fontAlgn="auto" hangingPunct="1">
              <a:spcAft>
                <a:spcPts val="0"/>
              </a:spcAft>
              <a:defRPr/>
            </a:pPr>
            <a:r>
              <a:rPr lang="en-AU" sz="1600" dirty="0" smtClean="0">
                <a:latin typeface="Arial" panose="020B0604020202020204" pitchFamily="34" charset="0"/>
                <a:cs typeface="Arial" panose="020B0604020202020204" pitchFamily="34" charset="0"/>
              </a:rPr>
              <a:t>These </a:t>
            </a:r>
            <a:r>
              <a:rPr lang="en-AU" sz="1600" dirty="0">
                <a:latin typeface="Arial" panose="020B0604020202020204" pitchFamily="34" charset="0"/>
                <a:cs typeface="Arial" panose="020B0604020202020204" pitchFamily="34" charset="0"/>
              </a:rPr>
              <a:t>contractors are required to complete Appendix 5 </a:t>
            </a:r>
            <a:r>
              <a:rPr lang="en-AU" sz="1600" dirty="0" smtClean="0">
                <a:latin typeface="Arial" panose="020B0604020202020204" pitchFamily="34" charset="0"/>
                <a:cs typeface="Arial" panose="020B0604020202020204" pitchFamily="34" charset="0"/>
              </a:rPr>
              <a:t>and </a:t>
            </a:r>
            <a:r>
              <a:rPr lang="en-AU" sz="1600" dirty="0">
                <a:latin typeface="Arial" panose="020B0604020202020204" pitchFamily="34" charset="0"/>
                <a:cs typeface="Arial" panose="020B0604020202020204" pitchFamily="34" charset="0"/>
              </a:rPr>
              <a:t>provide 100 points </a:t>
            </a:r>
            <a:r>
              <a:rPr lang="en-AU" sz="1600" dirty="0" smtClean="0">
                <a:latin typeface="Arial" panose="020B0604020202020204" pitchFamily="34" charset="0"/>
                <a:cs typeface="Arial" panose="020B0604020202020204" pitchFamily="34" charset="0"/>
              </a:rPr>
              <a:t>proof </a:t>
            </a:r>
            <a:r>
              <a:rPr lang="en-AU" sz="1600" dirty="0">
                <a:latin typeface="Arial" panose="020B0604020202020204" pitchFamily="34" charset="0"/>
                <a:cs typeface="Arial" panose="020B0604020202020204" pitchFamily="34" charset="0"/>
              </a:rPr>
              <a:t>of </a:t>
            </a:r>
            <a:r>
              <a:rPr lang="en-AU" sz="1600" dirty="0" smtClean="0">
                <a:latin typeface="Arial" panose="020B0604020202020204" pitchFamily="34" charset="0"/>
                <a:cs typeface="Arial" panose="020B0604020202020204" pitchFamily="34" charset="0"/>
              </a:rPr>
              <a:t>ID </a:t>
            </a:r>
            <a:r>
              <a:rPr lang="en-AU" sz="1600" dirty="0">
                <a:latin typeface="Arial" panose="020B0604020202020204" pitchFamily="34" charset="0"/>
                <a:cs typeface="Arial" panose="020B0604020202020204" pitchFamily="34" charset="0"/>
              </a:rPr>
              <a:t>before commencing </a:t>
            </a:r>
            <a:r>
              <a:rPr lang="en-AU" sz="1600" dirty="0" smtClean="0">
                <a:latin typeface="Arial" panose="020B0604020202020204" pitchFamily="34" charset="0"/>
                <a:cs typeface="Arial" panose="020B0604020202020204" pitchFamily="34" charset="0"/>
              </a:rPr>
              <a:t>any work </a:t>
            </a:r>
            <a:r>
              <a:rPr lang="en-AU" sz="1600" dirty="0">
                <a:latin typeface="Arial" panose="020B0604020202020204" pitchFamily="34" charset="0"/>
                <a:cs typeface="Arial" panose="020B0604020202020204" pitchFamily="34" charset="0"/>
              </a:rPr>
              <a:t>on school premises. </a:t>
            </a:r>
            <a:endParaRPr lang="en-AU" sz="1600" dirty="0" smtClean="0">
              <a:latin typeface="Arial" panose="020B0604020202020204" pitchFamily="34" charset="0"/>
              <a:cs typeface="Arial" panose="020B0604020202020204" pitchFamily="34" charset="0"/>
            </a:endParaRPr>
          </a:p>
          <a:p>
            <a:pPr eaLnBrk="1" fontAlgn="auto" hangingPunct="1">
              <a:spcAft>
                <a:spcPts val="0"/>
              </a:spcAft>
              <a:defRPr/>
            </a:pPr>
            <a:r>
              <a:rPr lang="en-AU" sz="1600" dirty="0"/>
              <a:t>For subcontractors or employees of a contractor (i.e. a person engaged by a third party, not by the school directly), the contractor needs to confirm to the Principal in writing that the subcontractor or employee has met any relevant requirements under the </a:t>
            </a:r>
            <a:r>
              <a:rPr lang="en-AU" sz="1600" i="1" u="sng" dirty="0">
                <a:hlinkClick r:id="rId2"/>
              </a:rPr>
              <a:t>Child Protection (Working with Children) Act 2012</a:t>
            </a:r>
            <a:r>
              <a:rPr lang="en-AU" sz="1600" dirty="0"/>
              <a:t> before the person commences work on school premises.  Names and DOBs should be provided in writing so that a search of the NTBE database can be carried out in eCPC.</a:t>
            </a:r>
          </a:p>
          <a:p>
            <a:pPr eaLnBrk="1" fontAlgn="auto" hangingPunct="1">
              <a:spcAft>
                <a:spcPts val="0"/>
              </a:spcAft>
              <a:defRPr/>
            </a:pPr>
            <a:endParaRPr lang="en-AU" sz="1600" dirty="0">
              <a:latin typeface="Arial" panose="020B0604020202020204" pitchFamily="34" charset="0"/>
              <a:cs typeface="Arial" panose="020B0604020202020204" pitchFamily="34" charset="0"/>
            </a:endParaRPr>
          </a:p>
          <a:p>
            <a:pPr algn="just" eaLnBrk="1" fontAlgn="auto" hangingPunct="1">
              <a:spcBef>
                <a:spcPct val="0"/>
              </a:spcBef>
              <a:spcAft>
                <a:spcPts val="0"/>
              </a:spcAft>
              <a:defRPr/>
            </a:pPr>
            <a:endParaRPr lang="en-AU" altLang="en-US" sz="1800" dirty="0" smtClean="0">
              <a:latin typeface="Arial" panose="020B0604020202020204" pitchFamily="34" charset="0"/>
              <a:cs typeface="Arial" panose="020B0604020202020204" pitchFamily="34" charset="0"/>
            </a:endParaRPr>
          </a:p>
          <a:p>
            <a:pPr algn="just" eaLnBrk="1" fontAlgn="auto" hangingPunct="1">
              <a:spcBef>
                <a:spcPct val="0"/>
              </a:spcBef>
              <a:spcAft>
                <a:spcPts val="0"/>
              </a:spcAft>
              <a:defRPr/>
            </a:pPr>
            <a:endParaRPr lang="en-AU" altLang="en-US" sz="1800" dirty="0">
              <a:latin typeface="Arial" panose="020B0604020202020204" pitchFamily="34" charset="0"/>
              <a:cs typeface="Arial" panose="020B0604020202020204" pitchFamily="34" charset="0"/>
            </a:endParaRPr>
          </a:p>
        </p:txBody>
      </p:sp>
      <p:sp>
        <p:nvSpPr>
          <p:cNvPr id="48132"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EC98078D-DC86-4DBE-9F95-C6AEC450389A}" type="datetime4">
              <a:rPr lang="en-AU" altLang="en-US" smtClean="0">
                <a:solidFill>
                  <a:srgbClr val="FFFFFF"/>
                </a:solidFill>
              </a:rPr>
              <a:pPr fontAlgn="base">
                <a:spcBef>
                  <a:spcPct val="0"/>
                </a:spcBef>
                <a:spcAft>
                  <a:spcPct val="0"/>
                </a:spcAft>
                <a:defRPr/>
              </a:pPr>
              <a:t>19 November 2017</a:t>
            </a:fld>
            <a:endParaRPr lang="en-AU" altLang="en-US">
              <a:solidFill>
                <a:srgbClr val="FFFFFF"/>
              </a:solidFill>
            </a:endParaRPr>
          </a:p>
        </p:txBody>
      </p:sp>
      <p:sp>
        <p:nvSpPr>
          <p:cNvPr id="48133"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rgbClr val="425968"/>
                </a:solidFill>
              </a:rPr>
              <a:t>Page </a:t>
            </a:r>
            <a:fld id="{DFD8559F-52CC-444C-9816-DCEAED4CA1B9}" type="slidenum">
              <a:rPr lang="en-AU" altLang="en-US">
                <a:solidFill>
                  <a:srgbClr val="425968"/>
                </a:solidFill>
              </a:rPr>
              <a:pPr/>
              <a:t>13</a:t>
            </a:fld>
            <a:endParaRPr lang="en-AU" altLang="en-US">
              <a:solidFill>
                <a:srgbClr val="425968"/>
              </a:solidFill>
            </a:endParaRPr>
          </a:p>
        </p:txBody>
      </p:sp>
      <p:sp>
        <p:nvSpPr>
          <p:cNvPr id="9" name="Oval 8"/>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0" name="Group 9"/>
          <p:cNvGrpSpPr/>
          <p:nvPr/>
        </p:nvGrpSpPr>
        <p:grpSpPr>
          <a:xfrm>
            <a:off x="7431313" y="3501200"/>
            <a:ext cx="359058" cy="680317"/>
            <a:chOff x="7416800" y="3700463"/>
            <a:chExt cx="422276" cy="600075"/>
          </a:xfrm>
          <a:solidFill>
            <a:schemeClr val="accent2"/>
          </a:solidFill>
        </p:grpSpPr>
        <p:sp>
          <p:nvSpPr>
            <p:cNvPr id="11"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18" name="Oval 17"/>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9" name="Group 18"/>
          <p:cNvGrpSpPr>
            <a:grpSpLocks noChangeAspect="1"/>
          </p:cNvGrpSpPr>
          <p:nvPr/>
        </p:nvGrpSpPr>
        <p:grpSpPr>
          <a:xfrm>
            <a:off x="7322842" y="2221360"/>
            <a:ext cx="576000" cy="495073"/>
            <a:chOff x="5503863" y="2646363"/>
            <a:chExt cx="576262" cy="371476"/>
          </a:xfrm>
          <a:solidFill>
            <a:schemeClr val="accent1"/>
          </a:solidFill>
        </p:grpSpPr>
        <p:sp>
          <p:nvSpPr>
            <p:cNvPr id="2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4" name="Oval 23"/>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25" name="Group 24"/>
          <p:cNvGrpSpPr/>
          <p:nvPr/>
        </p:nvGrpSpPr>
        <p:grpSpPr>
          <a:xfrm>
            <a:off x="7310808" y="4791069"/>
            <a:ext cx="600075" cy="651935"/>
            <a:chOff x="4273550" y="3633788"/>
            <a:chExt cx="600075" cy="488951"/>
          </a:xfrm>
          <a:solidFill>
            <a:schemeClr val="tx2"/>
          </a:solidFill>
        </p:grpSpPr>
        <p:sp>
          <p:nvSpPr>
            <p:cNvPr id="26"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7"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8"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48140" name="Footer Placeholder 4"/>
          <p:cNvSpPr>
            <a:spLocks noGrp="1"/>
          </p:cNvSpPr>
          <p:nvPr>
            <p:ph type="ftr" sz="quarter" idx="11"/>
          </p:nvPr>
        </p:nvSpPr>
        <p:spPr bwMode="auto">
          <a:xfrm>
            <a:off x="395288" y="6332538"/>
            <a:ext cx="39608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dirty="0" smtClean="0">
                <a:solidFill>
                  <a:srgbClr val="425968"/>
                </a:solidFill>
              </a:rPr>
              <a:t>© NSW Department of Education | Working with Children Check  Compliance Requirements</a:t>
            </a:r>
            <a:endParaRPr lang="en-AU" altLang="en-US" dirty="0">
              <a:solidFill>
                <a:srgbClr val="425968"/>
              </a:solidFill>
            </a:endParaRPr>
          </a:p>
        </p:txBody>
      </p:sp>
      <p:pic>
        <p:nvPicPr>
          <p:cNvPr id="50189" name="Picture 3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000"/>
                                        <p:tgtEl>
                                          <p:spTgt spid="8">
                                            <p:txEl>
                                              <p:pRg st="1" end="1"/>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288" y="188913"/>
            <a:ext cx="6048375" cy="647700"/>
          </a:xfrm>
        </p:spPr>
        <p:txBody>
          <a:bodyPr/>
          <a:lstStyle/>
          <a:p>
            <a:pPr eaLnBrk="1" fontAlgn="auto" hangingPunct="1">
              <a:spcAft>
                <a:spcPts val="0"/>
              </a:spcAft>
              <a:defRPr/>
            </a:pPr>
            <a:r>
              <a:rPr lang="en-AU" altLang="en-US" b="1" dirty="0" smtClean="0">
                <a:solidFill>
                  <a:schemeClr val="tx1">
                    <a:lumMod val="65000"/>
                    <a:lumOff val="35000"/>
                  </a:schemeClr>
                </a:solidFill>
              </a:rPr>
              <a:t>SRE / SEE</a:t>
            </a:r>
            <a:endParaRPr lang="en-AU" b="1" dirty="0">
              <a:latin typeface="+mn-lt"/>
            </a:endParaRPr>
          </a:p>
        </p:txBody>
      </p:sp>
      <p:sp>
        <p:nvSpPr>
          <p:cNvPr id="8" name="Content Placeholder 7"/>
          <p:cNvSpPr>
            <a:spLocks noGrp="1"/>
          </p:cNvSpPr>
          <p:nvPr>
            <p:ph idx="1"/>
          </p:nvPr>
        </p:nvSpPr>
        <p:spPr>
          <a:xfrm>
            <a:off x="323850" y="1328738"/>
            <a:ext cx="5976938" cy="4908550"/>
          </a:xfrm>
        </p:spPr>
        <p:txBody>
          <a:bodyPr>
            <a:normAutofit fontScale="92500" lnSpcReduction="10000"/>
          </a:bodyPr>
          <a:lstStyle/>
          <a:p>
            <a:pPr eaLnBrk="1" hangingPunct="1">
              <a:defRPr/>
            </a:pPr>
            <a:r>
              <a:rPr lang="en-AU" altLang="en-US" sz="1500" dirty="0" smtClean="0"/>
              <a:t>Approved Providers of Special Religious Education (SRE) and Special Education in Ethics (SEE) are responsible to recruit, train, and authorise SRE/SEE teachers. This includes verifying the Working with Children Check Clearance. </a:t>
            </a:r>
          </a:p>
          <a:p>
            <a:pPr eaLnBrk="1" hangingPunct="1">
              <a:defRPr/>
            </a:pPr>
            <a:r>
              <a:rPr lang="en-AU" altLang="en-US" sz="1500" dirty="0" smtClean="0"/>
              <a:t>Schools do not collect 100 points of ID nor do they verify the WWCC.</a:t>
            </a:r>
          </a:p>
          <a:p>
            <a:pPr eaLnBrk="1" hangingPunct="1">
              <a:defRPr/>
            </a:pPr>
            <a:r>
              <a:rPr lang="en-AU" altLang="en-US" sz="1500" dirty="0" smtClean="0"/>
              <a:t>The approved provider must submit to the school a list of the names and contact details of local representatives and authorised teachers before the commencement of SRE in 2017. </a:t>
            </a:r>
          </a:p>
          <a:p>
            <a:pPr eaLnBrk="1" hangingPunct="1">
              <a:defRPr/>
            </a:pPr>
            <a:r>
              <a:rPr lang="en-AU" altLang="en-US" sz="1500" dirty="0" smtClean="0"/>
              <a:t>Additionally, providers will be required to supply the date of birth of their SRE/SEE personnel to the school before 31 March 2017. The addition of the date of birth to the list will allow schools to check the department’s NTBE database in eCPC.  </a:t>
            </a:r>
          </a:p>
          <a:p>
            <a:pPr eaLnBrk="1" hangingPunct="1">
              <a:defRPr/>
            </a:pPr>
            <a:r>
              <a:rPr lang="en-AU" altLang="en-US" sz="1500" dirty="0" smtClean="0"/>
              <a:t>Schools will be required to cross-reference authorised teachers on eCPC before the commencement of Term 2, 2017.</a:t>
            </a:r>
          </a:p>
          <a:p>
            <a:pPr eaLnBrk="1" hangingPunct="1">
              <a:defRPr/>
            </a:pPr>
            <a:r>
              <a:rPr lang="en-AU" altLang="en-US" sz="1500" dirty="0" smtClean="0"/>
              <a:t>SRE/SEE teachers are required to present photo identification upon request by the school. SRE/SEE teachers must also be issued by the approved provider a name badge that includes the name of the authorising approved provider. The name badge must be worn at all times whilst on a school site.</a:t>
            </a:r>
          </a:p>
          <a:p>
            <a:pPr eaLnBrk="1" hangingPunct="1">
              <a:defRPr/>
            </a:pPr>
            <a:r>
              <a:rPr lang="en-AU" altLang="en-US" sz="1600" dirty="0" smtClean="0"/>
              <a:t> </a:t>
            </a:r>
          </a:p>
          <a:p>
            <a:pPr algn="just" eaLnBrk="1" hangingPunct="1">
              <a:lnSpc>
                <a:spcPct val="150000"/>
              </a:lnSpc>
              <a:spcBef>
                <a:spcPct val="0"/>
              </a:spcBef>
              <a:defRPr/>
            </a:pPr>
            <a:endParaRPr lang="en-AU" altLang="en-US" sz="1600" dirty="0" smtClean="0">
              <a:latin typeface="Arial" pitchFamily="34" charset="0"/>
            </a:endParaRPr>
          </a:p>
        </p:txBody>
      </p:sp>
      <p:sp>
        <p:nvSpPr>
          <p:cNvPr id="49156"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7A9E6536-5919-49AA-ADE5-6A4D49FF6390}" type="datetime4">
              <a:rPr lang="en-AU" altLang="en-US" smtClean="0">
                <a:solidFill>
                  <a:srgbClr val="FFFFFF"/>
                </a:solidFill>
              </a:rPr>
              <a:pPr fontAlgn="base">
                <a:spcBef>
                  <a:spcPct val="0"/>
                </a:spcBef>
                <a:spcAft>
                  <a:spcPct val="0"/>
                </a:spcAft>
                <a:defRPr/>
              </a:pPr>
              <a:t>19 November 2017</a:t>
            </a:fld>
            <a:endParaRPr lang="en-AU" altLang="en-US">
              <a:solidFill>
                <a:srgbClr val="FFFFFF"/>
              </a:solidFill>
            </a:endParaRPr>
          </a:p>
        </p:txBody>
      </p:sp>
      <p:sp>
        <p:nvSpPr>
          <p:cNvPr id="4915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rgbClr val="425968"/>
                </a:solidFill>
              </a:rPr>
              <a:t>Page </a:t>
            </a:r>
            <a:fld id="{6FBB700D-06E9-4011-B3F0-127EE9481780}" type="slidenum">
              <a:rPr lang="en-AU" altLang="en-US">
                <a:solidFill>
                  <a:srgbClr val="425968"/>
                </a:solidFill>
              </a:rPr>
              <a:pPr/>
              <a:t>14</a:t>
            </a:fld>
            <a:endParaRPr lang="en-AU" altLang="en-US">
              <a:solidFill>
                <a:srgbClr val="425968"/>
              </a:solidFill>
            </a:endParaRPr>
          </a:p>
        </p:txBody>
      </p:sp>
      <p:sp>
        <p:nvSpPr>
          <p:cNvPr id="9" name="Oval 8"/>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0" name="Group 9"/>
          <p:cNvGrpSpPr/>
          <p:nvPr/>
        </p:nvGrpSpPr>
        <p:grpSpPr>
          <a:xfrm>
            <a:off x="7431313" y="3501200"/>
            <a:ext cx="359058" cy="680317"/>
            <a:chOff x="7416800" y="3700463"/>
            <a:chExt cx="422276" cy="600075"/>
          </a:xfrm>
          <a:solidFill>
            <a:schemeClr val="accent2"/>
          </a:solidFill>
        </p:grpSpPr>
        <p:sp>
          <p:nvSpPr>
            <p:cNvPr id="11"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18" name="Oval 17"/>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9" name="Group 18"/>
          <p:cNvGrpSpPr>
            <a:grpSpLocks noChangeAspect="1"/>
          </p:cNvGrpSpPr>
          <p:nvPr/>
        </p:nvGrpSpPr>
        <p:grpSpPr>
          <a:xfrm>
            <a:off x="7322842" y="2221360"/>
            <a:ext cx="576000" cy="495073"/>
            <a:chOff x="5503863" y="2646363"/>
            <a:chExt cx="576262" cy="371476"/>
          </a:xfrm>
          <a:solidFill>
            <a:schemeClr val="accent1"/>
          </a:solidFill>
        </p:grpSpPr>
        <p:sp>
          <p:nvSpPr>
            <p:cNvPr id="2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4" name="Oval 23"/>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25" name="Group 24"/>
          <p:cNvGrpSpPr/>
          <p:nvPr/>
        </p:nvGrpSpPr>
        <p:grpSpPr>
          <a:xfrm>
            <a:off x="7310808" y="4791069"/>
            <a:ext cx="600075" cy="651935"/>
            <a:chOff x="4273550" y="3633788"/>
            <a:chExt cx="600075" cy="488951"/>
          </a:xfrm>
          <a:solidFill>
            <a:schemeClr val="tx2"/>
          </a:solidFill>
        </p:grpSpPr>
        <p:sp>
          <p:nvSpPr>
            <p:cNvPr id="26"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7"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8"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49164" name="Footer Placeholder 4"/>
          <p:cNvSpPr>
            <a:spLocks noGrp="1"/>
          </p:cNvSpPr>
          <p:nvPr>
            <p:ph type="ftr" sz="quarter" idx="11"/>
          </p:nvPr>
        </p:nvSpPr>
        <p:spPr bwMode="auto">
          <a:xfrm>
            <a:off x="395288" y="6332538"/>
            <a:ext cx="39608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dirty="0" smtClean="0">
                <a:solidFill>
                  <a:srgbClr val="425968"/>
                </a:solidFill>
              </a:rPr>
              <a:t>© NSW Department of Education | Working with Children Check  Compliance Requirements</a:t>
            </a:r>
            <a:endParaRPr lang="en-AU" altLang="en-US" dirty="0">
              <a:solidFill>
                <a:srgbClr val="425968"/>
              </a:solidFill>
            </a:endParaRPr>
          </a:p>
        </p:txBody>
      </p:sp>
      <p:pic>
        <p:nvPicPr>
          <p:cNvPr id="51213"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8">
                                            <p:txEl>
                                              <p:pRg st="1" end="1"/>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p:cTn id="27"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8">
                                            <p:txEl>
                                              <p:pRg st="2" end="2"/>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 calcmode="lin" valueType="num">
                                      <p:cBhvr>
                                        <p:cTn id="33"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8">
                                            <p:txEl>
                                              <p:pRg st="3" end="3"/>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 calcmode="lin" valueType="num">
                                      <p:cBhvr>
                                        <p:cTn id="39"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8">
                                            <p:txEl>
                                              <p:pRg st="4" end="4"/>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 calcmode="lin" valueType="num">
                                      <p:cBhvr>
                                        <p:cTn id="45"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8">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8">
                                            <p:txEl>
                                              <p:pRg st="5" end="5"/>
                                            </p:txEl>
                                          </p:spTgt>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8">
                                            <p:txEl>
                                              <p:pRg st="6" end="6"/>
                                            </p:txEl>
                                          </p:spTgt>
                                        </p:tgtEl>
                                        <p:attrNameLst>
                                          <p:attrName>style.visibility</p:attrName>
                                        </p:attrNameLst>
                                      </p:cBhvr>
                                      <p:to>
                                        <p:strVal val="visible"/>
                                      </p:to>
                                    </p:set>
                                    <p:anim calcmode="lin" valueType="num">
                                      <p:cBhvr>
                                        <p:cTn id="51" dur="1000" fill="hold"/>
                                        <p:tgtEl>
                                          <p:spTgt spid="8">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8">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8">
                                            <p:txEl>
                                              <p:pRg st="6" end="6"/>
                                            </p:txEl>
                                          </p:spTgt>
                                        </p:tgtEl>
                                        <p:attrNameLst>
                                          <p:attrName>style.rotation</p:attrName>
                                        </p:attrNameLst>
                                      </p:cBhvr>
                                      <p:tavLst>
                                        <p:tav tm="0">
                                          <p:val>
                                            <p:fltVal val="90"/>
                                          </p:val>
                                        </p:tav>
                                        <p:tav tm="100000">
                                          <p:val>
                                            <p:fltVal val="0"/>
                                          </p:val>
                                        </p:tav>
                                      </p:tavLst>
                                    </p:anim>
                                    <p:animEffect transition="in" filter="fade">
                                      <p:cBhvr>
                                        <p:cTn id="54"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288" y="188913"/>
            <a:ext cx="6048375" cy="1114425"/>
          </a:xfrm>
        </p:spPr>
        <p:txBody>
          <a:bodyPr/>
          <a:lstStyle/>
          <a:p>
            <a:pPr eaLnBrk="1" fontAlgn="auto" hangingPunct="1">
              <a:spcAft>
                <a:spcPts val="0"/>
              </a:spcAft>
              <a:defRPr/>
            </a:pPr>
            <a:r>
              <a:rPr lang="en-AU" altLang="en-US" b="1" dirty="0" smtClean="0">
                <a:solidFill>
                  <a:schemeClr val="tx1">
                    <a:lumMod val="65000"/>
                    <a:lumOff val="35000"/>
                  </a:schemeClr>
                </a:solidFill>
              </a:rPr>
              <a:t>STATE GOVERNMENT EMPLOYEES WITH STATE GOVERNMENT ID</a:t>
            </a:r>
            <a:endParaRPr lang="en-AU" b="1" dirty="0">
              <a:latin typeface="+mn-lt"/>
            </a:endParaRPr>
          </a:p>
        </p:txBody>
      </p:sp>
      <p:sp>
        <p:nvSpPr>
          <p:cNvPr id="8" name="Content Placeholder 7"/>
          <p:cNvSpPr>
            <a:spLocks noGrp="1"/>
          </p:cNvSpPr>
          <p:nvPr>
            <p:ph idx="1"/>
          </p:nvPr>
        </p:nvSpPr>
        <p:spPr>
          <a:xfrm>
            <a:off x="395288" y="1600200"/>
            <a:ext cx="5832475" cy="4852988"/>
          </a:xfrm>
        </p:spPr>
        <p:txBody>
          <a:bodyPr/>
          <a:lstStyle/>
          <a:p>
            <a:pPr algn="just" eaLnBrk="1" hangingPunct="1">
              <a:lnSpc>
                <a:spcPct val="150000"/>
              </a:lnSpc>
              <a:spcBef>
                <a:spcPct val="0"/>
              </a:spcBef>
            </a:pPr>
            <a:r>
              <a:rPr lang="en-AU" altLang="en-US" sz="1600" smtClean="0"/>
              <a:t>State government workers such as NSW Health and NSW FACS employees are required to show their government issued ID (which will display the NSW Government Waratah emblem) on each visit to the school. Additionally, they are required to show a Driver’s Licence or RMS Proof of Identity card in order to verify their date of birth.  This information should be noted in the visitor register and used to check the NTBE database though person search in eCPC on each visit to the school.</a:t>
            </a:r>
            <a:endParaRPr lang="en-AU" altLang="en-US" sz="1600" smtClean="0">
              <a:latin typeface="Arial" pitchFamily="34" charset="0"/>
            </a:endParaRPr>
          </a:p>
        </p:txBody>
      </p:sp>
      <p:sp>
        <p:nvSpPr>
          <p:cNvPr id="50180"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0546C4E5-4E8C-431A-B512-1EC94B02A396}" type="datetime4">
              <a:rPr lang="en-AU" altLang="en-US" smtClean="0">
                <a:solidFill>
                  <a:srgbClr val="FFFFFF"/>
                </a:solidFill>
              </a:rPr>
              <a:pPr fontAlgn="base">
                <a:spcBef>
                  <a:spcPct val="0"/>
                </a:spcBef>
                <a:spcAft>
                  <a:spcPct val="0"/>
                </a:spcAft>
                <a:defRPr/>
              </a:pPr>
              <a:t>19 November 2017</a:t>
            </a:fld>
            <a:endParaRPr lang="en-AU" altLang="en-US">
              <a:solidFill>
                <a:srgbClr val="FFFFFF"/>
              </a:solidFill>
            </a:endParaRPr>
          </a:p>
        </p:txBody>
      </p:sp>
      <p:sp>
        <p:nvSpPr>
          <p:cNvPr id="50181"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rgbClr val="425968"/>
                </a:solidFill>
              </a:rPr>
              <a:t>Page </a:t>
            </a:r>
            <a:fld id="{86BB5F67-C13A-4163-9B97-277B91EE83BF}" type="slidenum">
              <a:rPr lang="en-AU" altLang="en-US">
                <a:solidFill>
                  <a:srgbClr val="425968"/>
                </a:solidFill>
              </a:rPr>
              <a:pPr/>
              <a:t>15</a:t>
            </a:fld>
            <a:endParaRPr lang="en-AU" altLang="en-US">
              <a:solidFill>
                <a:srgbClr val="425968"/>
              </a:solidFill>
            </a:endParaRPr>
          </a:p>
        </p:txBody>
      </p:sp>
      <p:sp>
        <p:nvSpPr>
          <p:cNvPr id="9" name="Oval 8"/>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0" name="Group 9"/>
          <p:cNvGrpSpPr/>
          <p:nvPr/>
        </p:nvGrpSpPr>
        <p:grpSpPr>
          <a:xfrm>
            <a:off x="7431313" y="3501200"/>
            <a:ext cx="359058" cy="680317"/>
            <a:chOff x="7416800" y="3700463"/>
            <a:chExt cx="422276" cy="600075"/>
          </a:xfrm>
          <a:solidFill>
            <a:schemeClr val="accent2"/>
          </a:solidFill>
        </p:grpSpPr>
        <p:sp>
          <p:nvSpPr>
            <p:cNvPr id="11"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18" name="Oval 17"/>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9" name="Group 18"/>
          <p:cNvGrpSpPr>
            <a:grpSpLocks noChangeAspect="1"/>
          </p:cNvGrpSpPr>
          <p:nvPr/>
        </p:nvGrpSpPr>
        <p:grpSpPr>
          <a:xfrm>
            <a:off x="7322842" y="2221360"/>
            <a:ext cx="576000" cy="495073"/>
            <a:chOff x="5503863" y="2646363"/>
            <a:chExt cx="576262" cy="371476"/>
          </a:xfrm>
          <a:solidFill>
            <a:schemeClr val="accent1"/>
          </a:solidFill>
        </p:grpSpPr>
        <p:sp>
          <p:nvSpPr>
            <p:cNvPr id="2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4" name="Oval 23"/>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25" name="Group 24"/>
          <p:cNvGrpSpPr/>
          <p:nvPr/>
        </p:nvGrpSpPr>
        <p:grpSpPr>
          <a:xfrm>
            <a:off x="7310808" y="4791069"/>
            <a:ext cx="600075" cy="651935"/>
            <a:chOff x="4273550" y="3633788"/>
            <a:chExt cx="600075" cy="488951"/>
          </a:xfrm>
          <a:solidFill>
            <a:schemeClr val="tx2"/>
          </a:solidFill>
        </p:grpSpPr>
        <p:sp>
          <p:nvSpPr>
            <p:cNvPr id="26"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7"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8"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50188" name="Footer Placeholder 4"/>
          <p:cNvSpPr>
            <a:spLocks noGrp="1"/>
          </p:cNvSpPr>
          <p:nvPr>
            <p:ph type="ftr" sz="quarter" idx="11"/>
          </p:nvPr>
        </p:nvSpPr>
        <p:spPr bwMode="auto">
          <a:xfrm>
            <a:off x="395288" y="6332538"/>
            <a:ext cx="381635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dirty="0" smtClean="0">
                <a:solidFill>
                  <a:srgbClr val="425968"/>
                </a:solidFill>
              </a:rPr>
              <a:t>© NSW Department of Education | Working with Children Check Compliance Requirements</a:t>
            </a:r>
            <a:endParaRPr lang="en-AU" altLang="en-US" dirty="0">
              <a:solidFill>
                <a:srgbClr val="425968"/>
              </a:solidFill>
            </a:endParaRPr>
          </a:p>
        </p:txBody>
      </p:sp>
      <p:pic>
        <p:nvPicPr>
          <p:cNvPr id="52237"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288" y="188913"/>
            <a:ext cx="6048375" cy="647700"/>
          </a:xfrm>
        </p:spPr>
        <p:txBody>
          <a:bodyPr/>
          <a:lstStyle/>
          <a:p>
            <a:pPr eaLnBrk="1" fontAlgn="auto" hangingPunct="1">
              <a:spcAft>
                <a:spcPts val="0"/>
              </a:spcAft>
              <a:defRPr/>
            </a:pPr>
            <a:r>
              <a:rPr lang="en-AU" altLang="en-US" b="1" dirty="0" smtClean="0">
                <a:solidFill>
                  <a:schemeClr val="tx1">
                    <a:lumMod val="65000"/>
                    <a:lumOff val="35000"/>
                  </a:schemeClr>
                </a:solidFill>
              </a:rPr>
              <a:t>SCHOOL CLEANERS</a:t>
            </a:r>
            <a:endParaRPr lang="en-AU" b="1" dirty="0">
              <a:latin typeface="+mn-lt"/>
            </a:endParaRPr>
          </a:p>
        </p:txBody>
      </p:sp>
      <p:sp>
        <p:nvSpPr>
          <p:cNvPr id="8" name="Content Placeholder 7"/>
          <p:cNvSpPr>
            <a:spLocks noGrp="1"/>
          </p:cNvSpPr>
          <p:nvPr>
            <p:ph idx="1"/>
          </p:nvPr>
        </p:nvSpPr>
        <p:spPr>
          <a:xfrm>
            <a:off x="395288" y="1268413"/>
            <a:ext cx="5832475" cy="5184775"/>
          </a:xfrm>
        </p:spPr>
        <p:txBody>
          <a:bodyPr/>
          <a:lstStyle/>
          <a:p>
            <a:pPr eaLnBrk="1" hangingPunct="1"/>
            <a:r>
              <a:rPr lang="en-AU" altLang="en-US" sz="1800" smtClean="0"/>
              <a:t>Prior to the start of each semester, the cleaner’s employer (e.g. Spotless or Menzies) will confirm in writing to the principal that the person has met relevant requirements under the Act and provide the cleaner’s full name and DOB for a NTBE database search</a:t>
            </a:r>
          </a:p>
          <a:p>
            <a:pPr eaLnBrk="1" hangingPunct="1"/>
            <a:r>
              <a:rPr lang="en-AU" altLang="en-US" sz="1800" smtClean="0"/>
              <a:t>School’s do not collect 100 points of ID nor do they verify the WWCC for cleaners.</a:t>
            </a:r>
          </a:p>
          <a:p>
            <a:pPr eaLnBrk="1" hangingPunct="1"/>
            <a:r>
              <a:rPr lang="en-AU" altLang="en-US" sz="1800" smtClean="0"/>
              <a:t>We are currently working closely with staff from the Asset Management Directorate on significant enhancements to the WebClean system.  </a:t>
            </a:r>
          </a:p>
          <a:p>
            <a:pPr eaLnBrk="1" hangingPunct="1"/>
            <a:r>
              <a:rPr lang="en-AU" altLang="en-US" sz="1800" smtClean="0"/>
              <a:t>It is anticipated that these improvements will commence roll out over the next few weeks.</a:t>
            </a:r>
          </a:p>
        </p:txBody>
      </p:sp>
      <p:sp>
        <p:nvSpPr>
          <p:cNvPr id="5120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5681A566-6896-4C0A-8726-B2825CA6ECA8}" type="datetime4">
              <a:rPr lang="en-AU" altLang="en-US" smtClean="0">
                <a:solidFill>
                  <a:srgbClr val="FFFFFF"/>
                </a:solidFill>
              </a:rPr>
              <a:pPr fontAlgn="base">
                <a:spcBef>
                  <a:spcPct val="0"/>
                </a:spcBef>
                <a:spcAft>
                  <a:spcPct val="0"/>
                </a:spcAft>
                <a:defRPr/>
              </a:pPr>
              <a:t>19 November 2017</a:t>
            </a:fld>
            <a:endParaRPr lang="en-AU" altLang="en-US">
              <a:solidFill>
                <a:srgbClr val="FFFFFF"/>
              </a:solidFill>
            </a:endParaRPr>
          </a:p>
        </p:txBody>
      </p:sp>
      <p:sp>
        <p:nvSpPr>
          <p:cNvPr id="5120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rgbClr val="425968"/>
                </a:solidFill>
              </a:rPr>
              <a:t>Page </a:t>
            </a:r>
            <a:fld id="{0B4AD138-87C9-4156-A8B0-717B816DC8E6}" type="slidenum">
              <a:rPr lang="en-AU" altLang="en-US">
                <a:solidFill>
                  <a:srgbClr val="425968"/>
                </a:solidFill>
              </a:rPr>
              <a:pPr/>
              <a:t>16</a:t>
            </a:fld>
            <a:endParaRPr lang="en-AU" altLang="en-US">
              <a:solidFill>
                <a:srgbClr val="425968"/>
              </a:solidFill>
            </a:endParaRPr>
          </a:p>
        </p:txBody>
      </p:sp>
      <p:sp>
        <p:nvSpPr>
          <p:cNvPr id="9" name="Oval 8"/>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0" name="Group 9"/>
          <p:cNvGrpSpPr/>
          <p:nvPr/>
        </p:nvGrpSpPr>
        <p:grpSpPr>
          <a:xfrm>
            <a:off x="7431313" y="3501200"/>
            <a:ext cx="359058" cy="680317"/>
            <a:chOff x="7416800" y="3700463"/>
            <a:chExt cx="422276" cy="600075"/>
          </a:xfrm>
          <a:solidFill>
            <a:schemeClr val="accent2"/>
          </a:solidFill>
        </p:grpSpPr>
        <p:sp>
          <p:nvSpPr>
            <p:cNvPr id="11"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18" name="Oval 17"/>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9" name="Group 18"/>
          <p:cNvGrpSpPr>
            <a:grpSpLocks noChangeAspect="1"/>
          </p:cNvGrpSpPr>
          <p:nvPr/>
        </p:nvGrpSpPr>
        <p:grpSpPr>
          <a:xfrm>
            <a:off x="7322842" y="2221360"/>
            <a:ext cx="576000" cy="495073"/>
            <a:chOff x="5503863" y="2646363"/>
            <a:chExt cx="576262" cy="371476"/>
          </a:xfrm>
          <a:solidFill>
            <a:schemeClr val="accent1"/>
          </a:solidFill>
        </p:grpSpPr>
        <p:sp>
          <p:nvSpPr>
            <p:cNvPr id="2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4" name="Oval 23"/>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25" name="Group 24"/>
          <p:cNvGrpSpPr/>
          <p:nvPr/>
        </p:nvGrpSpPr>
        <p:grpSpPr>
          <a:xfrm>
            <a:off x="7310808" y="4791069"/>
            <a:ext cx="600075" cy="651935"/>
            <a:chOff x="4273550" y="3633788"/>
            <a:chExt cx="600075" cy="488951"/>
          </a:xfrm>
          <a:solidFill>
            <a:schemeClr val="tx2"/>
          </a:solidFill>
        </p:grpSpPr>
        <p:sp>
          <p:nvSpPr>
            <p:cNvPr id="26"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7"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8"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51212" name="Footer Placeholder 4"/>
          <p:cNvSpPr>
            <a:spLocks noGrp="1"/>
          </p:cNvSpPr>
          <p:nvPr>
            <p:ph type="ftr" sz="quarter" idx="11"/>
          </p:nvPr>
        </p:nvSpPr>
        <p:spPr bwMode="auto">
          <a:xfrm>
            <a:off x="395288" y="6332538"/>
            <a:ext cx="381635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dirty="0" smtClean="0">
                <a:solidFill>
                  <a:srgbClr val="425968"/>
                </a:solidFill>
              </a:rPr>
              <a:t>© NSW Department of Education | Working with Children Check  Compliance Requirements</a:t>
            </a:r>
            <a:endParaRPr lang="en-AU" altLang="en-US" dirty="0">
              <a:solidFill>
                <a:srgbClr val="425968"/>
              </a:solidFill>
            </a:endParaRPr>
          </a:p>
        </p:txBody>
      </p:sp>
      <p:pic>
        <p:nvPicPr>
          <p:cNvPr id="53261"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8">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p:cTn id="19"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p:cTn id="27"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8">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57188"/>
            <a:ext cx="5616575" cy="946150"/>
          </a:xfrm>
        </p:spPr>
        <p:txBody>
          <a:bodyPr/>
          <a:lstStyle/>
          <a:p>
            <a:pPr eaLnBrk="1" fontAlgn="auto" hangingPunct="1">
              <a:spcAft>
                <a:spcPts val="0"/>
              </a:spcAft>
              <a:defRPr/>
            </a:pPr>
            <a:r>
              <a:rPr lang="en-AU" sz="2000" b="1" dirty="0" smtClean="0"/>
              <a:t>Which </a:t>
            </a:r>
            <a:r>
              <a:rPr lang="en-AU" sz="2000" b="1" dirty="0"/>
              <a:t>visitors to the school do not need to have a </a:t>
            </a:r>
            <a:r>
              <a:rPr lang="en-AU" sz="2000" b="1" dirty="0" smtClean="0"/>
              <a:t>WWCC clearance</a:t>
            </a:r>
            <a:r>
              <a:rPr lang="en-AU" sz="2000" b="1" dirty="0"/>
              <a:t>?</a:t>
            </a:r>
            <a:endParaRPr lang="en-AU" sz="2000" dirty="0"/>
          </a:p>
        </p:txBody>
      </p:sp>
      <p:sp>
        <p:nvSpPr>
          <p:cNvPr id="52227" name="Content Placeholder 2"/>
          <p:cNvSpPr>
            <a:spLocks noGrp="1"/>
          </p:cNvSpPr>
          <p:nvPr>
            <p:ph idx="1"/>
          </p:nvPr>
        </p:nvSpPr>
        <p:spPr>
          <a:xfrm>
            <a:off x="395288" y="1600200"/>
            <a:ext cx="5616575" cy="4708525"/>
          </a:xfrm>
        </p:spPr>
        <p:txBody>
          <a:bodyPr>
            <a:normAutofit lnSpcReduction="10000"/>
          </a:bodyPr>
          <a:lstStyle/>
          <a:p>
            <a:pPr marL="285750" indent="-285750" eaLnBrk="1" hangingPunct="1">
              <a:lnSpc>
                <a:spcPct val="150000"/>
              </a:lnSpc>
              <a:spcBef>
                <a:spcPct val="0"/>
              </a:spcBef>
              <a:buFont typeface="Arial" pitchFamily="34" charset="0"/>
              <a:buChar char="•"/>
              <a:defRPr/>
            </a:pPr>
            <a:r>
              <a:rPr lang="en-AU" altLang="en-US" sz="1800" dirty="0" smtClean="0"/>
              <a:t>Parents and close relatives of students visiting the school do not need to hold a WWCC clearance or complete a WWCC declaration before visiting the school</a:t>
            </a:r>
          </a:p>
          <a:p>
            <a:pPr marL="285750" indent="-285750" eaLnBrk="1" hangingPunct="1">
              <a:lnSpc>
                <a:spcPct val="150000"/>
              </a:lnSpc>
              <a:spcBef>
                <a:spcPct val="0"/>
              </a:spcBef>
              <a:buFont typeface="Arial" pitchFamily="34" charset="0"/>
              <a:buChar char="•"/>
              <a:defRPr/>
            </a:pPr>
            <a:r>
              <a:rPr lang="en-AU" altLang="en-US" sz="1800" dirty="0" smtClean="0"/>
              <a:t>Local Members of Parliament, city council officials, journalists, media or guests invited by the school on special occasions (for e.g. speakers at the school assembly or an adjudicator) do not need to hold a WWCC clearance nor complete the any appendices</a:t>
            </a:r>
          </a:p>
          <a:p>
            <a:pPr marL="285750" indent="-285750" eaLnBrk="1" hangingPunct="1">
              <a:lnSpc>
                <a:spcPct val="150000"/>
              </a:lnSpc>
              <a:spcBef>
                <a:spcPct val="0"/>
              </a:spcBef>
              <a:buFont typeface="Arial" pitchFamily="34" charset="0"/>
              <a:buChar char="•"/>
              <a:defRPr/>
            </a:pPr>
            <a:r>
              <a:rPr lang="en-AU" sz="1800" dirty="0">
                <a:latin typeface="Arial" panose="020B0604020202020204" pitchFamily="34" charset="0"/>
                <a:cs typeface="Arial" panose="020B0604020202020204" pitchFamily="34" charset="0"/>
              </a:rPr>
              <a:t>R</a:t>
            </a:r>
            <a:r>
              <a:rPr lang="en-AU" sz="1800" dirty="0" smtClean="0">
                <a:latin typeface="Arial" panose="020B0604020202020204" pitchFamily="34" charset="0"/>
                <a:cs typeface="Arial" panose="020B0604020202020204" pitchFamily="34" charset="0"/>
              </a:rPr>
              <a:t>epresentatives </a:t>
            </a:r>
            <a:r>
              <a:rPr lang="en-AU" sz="1800" dirty="0">
                <a:latin typeface="Arial" panose="020B0604020202020204" pitchFamily="34" charset="0"/>
                <a:cs typeface="Arial" panose="020B0604020202020204" pitchFamily="34" charset="0"/>
              </a:rPr>
              <a:t>of industrial organisations </a:t>
            </a:r>
            <a:r>
              <a:rPr lang="en-AU" sz="1800" dirty="0" smtClean="0">
                <a:latin typeface="Arial" panose="020B0604020202020204" pitchFamily="34" charset="0"/>
                <a:cs typeface="Arial" panose="020B0604020202020204" pitchFamily="34" charset="0"/>
              </a:rPr>
              <a:t>including </a:t>
            </a:r>
            <a:r>
              <a:rPr lang="en-AU" sz="1800" dirty="0">
                <a:latin typeface="Arial" panose="020B0604020202020204" pitchFamily="34" charset="0"/>
                <a:cs typeface="Arial" panose="020B0604020202020204" pitchFamily="34" charset="0"/>
              </a:rPr>
              <a:t>the Teachers Federation and the </a:t>
            </a:r>
            <a:r>
              <a:rPr lang="en-AU" sz="1800" dirty="0" smtClean="0">
                <a:latin typeface="Arial" panose="020B0604020202020204" pitchFamily="34" charset="0"/>
                <a:cs typeface="Arial" panose="020B0604020202020204" pitchFamily="34" charset="0"/>
              </a:rPr>
              <a:t>PSA.</a:t>
            </a:r>
            <a:endParaRPr lang="en-AU" altLang="en-US" sz="1800" dirty="0" smtClean="0"/>
          </a:p>
          <a:p>
            <a:pPr eaLnBrk="1" hangingPunct="1">
              <a:defRPr/>
            </a:pPr>
            <a:endParaRPr lang="en-AU" altLang="en-US" dirty="0" smtClean="0"/>
          </a:p>
        </p:txBody>
      </p:sp>
      <p:sp>
        <p:nvSpPr>
          <p:cNvPr id="5222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12EE6912-923C-4D1F-84D3-55B30A79D563}" type="datetime4">
              <a:rPr lang="en-AU" altLang="en-US" smtClean="0">
                <a:solidFill>
                  <a:srgbClr val="FFFFFF"/>
                </a:solidFill>
              </a:rPr>
              <a:pPr fontAlgn="base">
                <a:spcBef>
                  <a:spcPct val="0"/>
                </a:spcBef>
                <a:spcAft>
                  <a:spcPct val="0"/>
                </a:spcAft>
                <a:defRPr/>
              </a:pPr>
              <a:t>19 November 2017</a:t>
            </a:fld>
            <a:endParaRPr lang="en-AU" altLang="en-US">
              <a:solidFill>
                <a:srgbClr val="FFFFFF"/>
              </a:solidFill>
            </a:endParaRPr>
          </a:p>
        </p:txBody>
      </p:sp>
      <p:sp>
        <p:nvSpPr>
          <p:cNvPr id="52229" name="Footer Placeholder 4"/>
          <p:cNvSpPr>
            <a:spLocks noGrp="1"/>
          </p:cNvSpPr>
          <p:nvPr>
            <p:ph type="ftr" sz="quarter" idx="11"/>
          </p:nvPr>
        </p:nvSpPr>
        <p:spPr bwMode="auto">
          <a:xfrm>
            <a:off x="395288" y="6332538"/>
            <a:ext cx="37449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smtClean="0">
                <a:solidFill>
                  <a:srgbClr val="425968"/>
                </a:solidFill>
              </a:rPr>
              <a:t>© NSW Department of Education | Working with Children Check  Compliance Requirements</a:t>
            </a:r>
            <a:endParaRPr lang="en-AU" altLang="en-US">
              <a:solidFill>
                <a:srgbClr val="425968"/>
              </a:solidFill>
            </a:endParaRPr>
          </a:p>
        </p:txBody>
      </p:sp>
      <p:sp>
        <p:nvSpPr>
          <p:cNvPr id="5223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rgbClr val="425968"/>
                </a:solidFill>
              </a:rPr>
              <a:t>Page </a:t>
            </a:r>
            <a:fld id="{35919F02-7D42-40E6-8842-6DCF4702108D}" type="slidenum">
              <a:rPr lang="en-AU" altLang="en-US">
                <a:solidFill>
                  <a:srgbClr val="425968"/>
                </a:solidFill>
              </a:rPr>
              <a:pPr/>
              <a:t>17</a:t>
            </a:fld>
            <a:endParaRPr lang="en-AU" altLang="en-US">
              <a:solidFill>
                <a:srgbClr val="425968"/>
              </a:solidFill>
            </a:endParaRPr>
          </a:p>
        </p:txBody>
      </p:sp>
      <p:sp>
        <p:nvSpPr>
          <p:cNvPr id="7" name="Oval 6"/>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sp>
        <p:nvSpPr>
          <p:cNvPr id="8" name="Oval 7"/>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sp>
        <p:nvSpPr>
          <p:cNvPr id="9" name="Oval 8"/>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0" name="Group 9"/>
          <p:cNvGrpSpPr/>
          <p:nvPr/>
        </p:nvGrpSpPr>
        <p:grpSpPr>
          <a:xfrm>
            <a:off x="7431313" y="3501200"/>
            <a:ext cx="359058" cy="680317"/>
            <a:chOff x="7416800" y="3700463"/>
            <a:chExt cx="422276" cy="600075"/>
          </a:xfrm>
          <a:solidFill>
            <a:schemeClr val="accent2"/>
          </a:solidFill>
        </p:grpSpPr>
        <p:sp>
          <p:nvSpPr>
            <p:cNvPr id="11"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8" name="Group 17"/>
          <p:cNvGrpSpPr>
            <a:grpSpLocks noChangeAspect="1"/>
          </p:cNvGrpSpPr>
          <p:nvPr/>
        </p:nvGrpSpPr>
        <p:grpSpPr>
          <a:xfrm>
            <a:off x="7322842" y="2221360"/>
            <a:ext cx="576000" cy="495073"/>
            <a:chOff x="5503863" y="2646363"/>
            <a:chExt cx="576262" cy="371476"/>
          </a:xfrm>
          <a:solidFill>
            <a:schemeClr val="accent1"/>
          </a:solidFill>
        </p:grpSpPr>
        <p:sp>
          <p:nvSpPr>
            <p:cNvPr id="19"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0"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23" name="Group 22"/>
          <p:cNvGrpSpPr/>
          <p:nvPr/>
        </p:nvGrpSpPr>
        <p:grpSpPr>
          <a:xfrm>
            <a:off x="7310808" y="4791069"/>
            <a:ext cx="600075" cy="651935"/>
            <a:chOff x="4273550" y="3633788"/>
            <a:chExt cx="600075" cy="488951"/>
          </a:xfrm>
          <a:solidFill>
            <a:schemeClr val="tx2"/>
          </a:solidFill>
        </p:grpSpPr>
        <p:sp>
          <p:nvSpPr>
            <p:cNvPr id="24"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5"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6"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pic>
        <p:nvPicPr>
          <p:cNvPr id="54285"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57188"/>
            <a:ext cx="5616575" cy="946150"/>
          </a:xfrm>
        </p:spPr>
        <p:txBody>
          <a:bodyPr/>
          <a:lstStyle/>
          <a:p>
            <a:pPr eaLnBrk="1" hangingPunct="1">
              <a:defRPr/>
            </a:pPr>
            <a:r>
              <a:rPr lang="en-AU" sz="2000" b="1" dirty="0" smtClean="0"/>
              <a:t>SCHOOL VISITORS WHO ARE EMPLOYEES OF THE NSW Department of EDUCATION</a:t>
            </a:r>
            <a:endParaRPr lang="en-AU" sz="2000" b="1" dirty="0"/>
          </a:p>
        </p:txBody>
      </p:sp>
      <p:sp>
        <p:nvSpPr>
          <p:cNvPr id="55299" name="Content Placeholder 2"/>
          <p:cNvSpPr>
            <a:spLocks noGrp="1"/>
          </p:cNvSpPr>
          <p:nvPr>
            <p:ph idx="1"/>
          </p:nvPr>
        </p:nvSpPr>
        <p:spPr>
          <a:xfrm>
            <a:off x="395288" y="1600200"/>
            <a:ext cx="5616575" cy="4708525"/>
          </a:xfrm>
        </p:spPr>
        <p:txBody>
          <a:bodyPr/>
          <a:lstStyle/>
          <a:p>
            <a:pPr eaLnBrk="1" hangingPunct="1"/>
            <a:r>
              <a:rPr lang="en-AU" altLang="en-US" sz="1800" smtClean="0">
                <a:latin typeface="Arial" pitchFamily="34" charset="0"/>
                <a:cs typeface="Arial" pitchFamily="34" charset="0"/>
              </a:rPr>
              <a:t>Corporate staff in non-child related positions are </a:t>
            </a:r>
            <a:r>
              <a:rPr lang="en-AU" altLang="en-US" sz="1800" u="sng" smtClean="0">
                <a:latin typeface="Arial" pitchFamily="34" charset="0"/>
                <a:cs typeface="Arial" pitchFamily="34" charset="0"/>
              </a:rPr>
              <a:t>not </a:t>
            </a:r>
            <a:r>
              <a:rPr lang="en-AU" altLang="en-US" sz="1800" smtClean="0">
                <a:latin typeface="Arial" pitchFamily="34" charset="0"/>
                <a:cs typeface="Arial" pitchFamily="34" charset="0"/>
              </a:rPr>
              <a:t>required to have a WWCC in order to visit a school as they are not performing unsupervised work with children for extended periods of time. </a:t>
            </a:r>
          </a:p>
          <a:p>
            <a:pPr eaLnBrk="1" hangingPunct="1"/>
            <a:r>
              <a:rPr lang="en-AU" altLang="en-US" sz="1800" smtClean="0">
                <a:latin typeface="Arial" pitchFamily="34" charset="0"/>
                <a:cs typeface="Arial" pitchFamily="34" charset="0"/>
              </a:rPr>
              <a:t>These staff are treated as a visitor to the school, calling at the office to sign in and show identification if requested.  These staff will then conduct, or participate in, the required activity and then leave the school.  </a:t>
            </a:r>
          </a:p>
          <a:p>
            <a:pPr eaLnBrk="1" hangingPunct="1"/>
            <a:r>
              <a:rPr lang="en-AU" altLang="en-US" sz="1800" smtClean="0">
                <a:latin typeface="Arial" pitchFamily="34" charset="0"/>
                <a:cs typeface="Arial" pitchFamily="34" charset="0"/>
              </a:rPr>
              <a:t>Examples of these staff include Property NSW Cleaning and Maintenance Inspectors, HR staff conducting L&amp;D activities.</a:t>
            </a:r>
          </a:p>
        </p:txBody>
      </p:sp>
      <p:sp>
        <p:nvSpPr>
          <p:cNvPr id="4" name="Date Placeholder 3"/>
          <p:cNvSpPr>
            <a:spLocks noGrp="1"/>
          </p:cNvSpPr>
          <p:nvPr>
            <p:ph type="dt" sz="quarter" idx="10"/>
          </p:nvPr>
        </p:nvSpPr>
        <p:spPr/>
        <p:txBody>
          <a:bodyPr/>
          <a:lstStyle/>
          <a:p>
            <a:pPr>
              <a:defRPr/>
            </a:pPr>
            <a:fld id="{D2A6D50B-9709-4028-A6D9-322252CAB8EE}" type="datetime4">
              <a:rPr lang="en-AU"/>
              <a:pPr>
                <a:defRPr/>
              </a:pPr>
              <a:t>19 November 2017</a:t>
            </a:fld>
            <a:endParaRPr lang="en-AU" dirty="0"/>
          </a:p>
        </p:txBody>
      </p:sp>
      <p:sp>
        <p:nvSpPr>
          <p:cNvPr id="5" name="Footer Placeholder 4"/>
          <p:cNvSpPr>
            <a:spLocks noGrp="1"/>
          </p:cNvSpPr>
          <p:nvPr>
            <p:ph type="ftr" sz="quarter" idx="11"/>
          </p:nvPr>
        </p:nvSpPr>
        <p:spPr>
          <a:xfrm>
            <a:off x="395288" y="6332538"/>
            <a:ext cx="3816350" cy="365125"/>
          </a:xfrm>
        </p:spPr>
        <p:txBody>
          <a:bodyPr/>
          <a:lstStyle/>
          <a:p>
            <a:pPr>
              <a:defRPr/>
            </a:pPr>
            <a:r>
              <a:rPr lang="en-AU"/>
              <a:t>© NSW Department of Education | Working with Children Check  Compliance Requirements</a:t>
            </a:r>
          </a:p>
        </p:txBody>
      </p:sp>
      <p:sp>
        <p:nvSpPr>
          <p:cNvPr id="6" name="Slide Number Placeholder 5"/>
          <p:cNvSpPr>
            <a:spLocks noGrp="1"/>
          </p:cNvSpPr>
          <p:nvPr>
            <p:ph type="sldNum" sz="quarter" idx="12"/>
          </p:nvPr>
        </p:nvSpPr>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solidFill>
                  <a:srgbClr val="425968"/>
                </a:solidFill>
              </a:rPr>
              <a:t>Page </a:t>
            </a:r>
            <a:fld id="{4FF9A9F2-0160-4297-B5EE-6F72115E44ED}" type="slidenum">
              <a:rPr lang="en-AU">
                <a:solidFill>
                  <a:srgbClr val="425968"/>
                </a:solidFill>
              </a:rPr>
              <a:pPr/>
              <a:t>18</a:t>
            </a:fld>
            <a:endParaRPr lang="en-AU">
              <a:solidFill>
                <a:srgbClr val="425968"/>
              </a:solidFill>
            </a:endParaRPr>
          </a:p>
        </p:txBody>
      </p:sp>
      <p:sp>
        <p:nvSpPr>
          <p:cNvPr id="7" name="Oval 6"/>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sp>
        <p:nvSpPr>
          <p:cNvPr id="8" name="Oval 7"/>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sp>
        <p:nvSpPr>
          <p:cNvPr id="9" name="Oval 8"/>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0" name="Group 9"/>
          <p:cNvGrpSpPr/>
          <p:nvPr/>
        </p:nvGrpSpPr>
        <p:grpSpPr>
          <a:xfrm>
            <a:off x="7431313" y="3501200"/>
            <a:ext cx="359058" cy="680317"/>
            <a:chOff x="7416800" y="3700463"/>
            <a:chExt cx="422276" cy="600075"/>
          </a:xfrm>
          <a:solidFill>
            <a:schemeClr val="accent2"/>
          </a:solidFill>
        </p:grpSpPr>
        <p:sp>
          <p:nvSpPr>
            <p:cNvPr id="11"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8" name="Group 17"/>
          <p:cNvGrpSpPr>
            <a:grpSpLocks noChangeAspect="1"/>
          </p:cNvGrpSpPr>
          <p:nvPr/>
        </p:nvGrpSpPr>
        <p:grpSpPr>
          <a:xfrm>
            <a:off x="7322842" y="2221360"/>
            <a:ext cx="576000" cy="495073"/>
            <a:chOff x="5503863" y="2646363"/>
            <a:chExt cx="576262" cy="371476"/>
          </a:xfrm>
          <a:solidFill>
            <a:schemeClr val="accent1"/>
          </a:solidFill>
        </p:grpSpPr>
        <p:sp>
          <p:nvSpPr>
            <p:cNvPr id="19"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0"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23" name="Group 22"/>
          <p:cNvGrpSpPr/>
          <p:nvPr/>
        </p:nvGrpSpPr>
        <p:grpSpPr>
          <a:xfrm>
            <a:off x="7310808" y="4791069"/>
            <a:ext cx="600075" cy="651935"/>
            <a:chOff x="4273550" y="3633788"/>
            <a:chExt cx="600075" cy="488951"/>
          </a:xfrm>
          <a:solidFill>
            <a:schemeClr val="tx2"/>
          </a:solidFill>
        </p:grpSpPr>
        <p:sp>
          <p:nvSpPr>
            <p:cNvPr id="24"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5"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6"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pic>
        <p:nvPicPr>
          <p:cNvPr id="55309"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57188"/>
            <a:ext cx="5616575" cy="946150"/>
          </a:xfrm>
        </p:spPr>
        <p:txBody>
          <a:bodyPr/>
          <a:lstStyle/>
          <a:p>
            <a:pPr eaLnBrk="1" hangingPunct="1">
              <a:defRPr/>
            </a:pPr>
            <a:r>
              <a:rPr lang="en-AU" b="1" dirty="0" err="1" smtClean="0"/>
              <a:t>Ocg</a:t>
            </a:r>
            <a:r>
              <a:rPr lang="en-AU" b="1" dirty="0" smtClean="0"/>
              <a:t> request for a reference</a:t>
            </a:r>
            <a:endParaRPr lang="en-AU" b="1" dirty="0"/>
          </a:p>
        </p:txBody>
      </p:sp>
      <p:sp>
        <p:nvSpPr>
          <p:cNvPr id="56323" name="Content Placeholder 2"/>
          <p:cNvSpPr>
            <a:spLocks noGrp="1"/>
          </p:cNvSpPr>
          <p:nvPr>
            <p:ph idx="1"/>
          </p:nvPr>
        </p:nvSpPr>
        <p:spPr>
          <a:xfrm>
            <a:off x="395288" y="1600200"/>
            <a:ext cx="5616575" cy="4708525"/>
          </a:xfrm>
        </p:spPr>
        <p:txBody>
          <a:bodyPr/>
          <a:lstStyle/>
          <a:p>
            <a:pPr eaLnBrk="1" hangingPunct="1">
              <a:lnSpc>
                <a:spcPct val="114000"/>
              </a:lnSpc>
            </a:pPr>
            <a:r>
              <a:rPr lang="en-AU" altLang="en-US" sz="1800" smtClean="0">
                <a:latin typeface="Arial" pitchFamily="34" charset="0"/>
                <a:cs typeface="Arial" pitchFamily="34" charset="0"/>
              </a:rPr>
              <a:t>If a principal or other workplace manager is asked to provide a reference as part of a WWCC clearance risk assessment they should complete all sections, apart from part 6 of the Office of the Children's Guardian (OCG) employer reference form and sign the form. </a:t>
            </a:r>
          </a:p>
          <a:p>
            <a:pPr eaLnBrk="1" hangingPunct="1">
              <a:lnSpc>
                <a:spcPct val="114000"/>
              </a:lnSpc>
            </a:pPr>
            <a:r>
              <a:rPr lang="en-AU" altLang="en-US" sz="1800" smtClean="0">
                <a:latin typeface="Arial" pitchFamily="34" charset="0"/>
                <a:cs typeface="Arial" pitchFamily="34" charset="0"/>
              </a:rPr>
              <a:t>The reference should then be referred to the Executive Director, Employee Performance and Conduct Directorate (EPAC) so that part 6 can be completed and the reference approved. EPAC will return the completed document to the OCG. </a:t>
            </a:r>
          </a:p>
          <a:p>
            <a:pPr eaLnBrk="1" hangingPunct="1">
              <a:lnSpc>
                <a:spcPct val="114000"/>
              </a:lnSpc>
            </a:pPr>
            <a:r>
              <a:rPr lang="en-AU" altLang="en-US" sz="1800" smtClean="0">
                <a:latin typeface="Arial" pitchFamily="34" charset="0"/>
                <a:cs typeface="Arial" pitchFamily="34" charset="0"/>
              </a:rPr>
              <a:t>You should not provide a copy of the reference to the employee.</a:t>
            </a:r>
          </a:p>
        </p:txBody>
      </p:sp>
      <p:sp>
        <p:nvSpPr>
          <p:cNvPr id="4" name="Date Placeholder 3"/>
          <p:cNvSpPr>
            <a:spLocks noGrp="1"/>
          </p:cNvSpPr>
          <p:nvPr>
            <p:ph type="dt" sz="quarter" idx="10"/>
          </p:nvPr>
        </p:nvSpPr>
        <p:spPr/>
        <p:txBody>
          <a:bodyPr/>
          <a:lstStyle/>
          <a:p>
            <a:pPr>
              <a:defRPr/>
            </a:pPr>
            <a:fld id="{F8EF41CB-840E-477F-806A-B829721F2613}" type="datetime4">
              <a:rPr lang="en-AU"/>
              <a:pPr>
                <a:defRPr/>
              </a:pPr>
              <a:t>19 November 2017</a:t>
            </a:fld>
            <a:endParaRPr lang="en-AU" dirty="0"/>
          </a:p>
        </p:txBody>
      </p:sp>
      <p:sp>
        <p:nvSpPr>
          <p:cNvPr id="5" name="Footer Placeholder 4"/>
          <p:cNvSpPr>
            <a:spLocks noGrp="1"/>
          </p:cNvSpPr>
          <p:nvPr>
            <p:ph type="ftr" sz="quarter" idx="11"/>
          </p:nvPr>
        </p:nvSpPr>
        <p:spPr>
          <a:xfrm>
            <a:off x="395288" y="6332538"/>
            <a:ext cx="3744912" cy="365125"/>
          </a:xfrm>
        </p:spPr>
        <p:txBody>
          <a:bodyPr/>
          <a:lstStyle/>
          <a:p>
            <a:pPr>
              <a:defRPr/>
            </a:pPr>
            <a:r>
              <a:rPr lang="en-AU" dirty="0"/>
              <a:t>© NSW Department of Education | Working with Children Check  Compliance Requirements</a:t>
            </a:r>
          </a:p>
        </p:txBody>
      </p:sp>
      <p:sp>
        <p:nvSpPr>
          <p:cNvPr id="6" name="Slide Number Placeholder 5"/>
          <p:cNvSpPr>
            <a:spLocks noGrp="1"/>
          </p:cNvSpPr>
          <p:nvPr>
            <p:ph type="sldNum" sz="quarter" idx="12"/>
          </p:nvPr>
        </p:nvSpPr>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solidFill>
                  <a:srgbClr val="425968"/>
                </a:solidFill>
              </a:rPr>
              <a:t>Page </a:t>
            </a:r>
            <a:fld id="{C06D0CEE-CAC5-49A2-9399-53FAE4D8367E}" type="slidenum">
              <a:rPr lang="en-AU">
                <a:solidFill>
                  <a:srgbClr val="425968"/>
                </a:solidFill>
              </a:rPr>
              <a:pPr/>
              <a:t>19</a:t>
            </a:fld>
            <a:endParaRPr lang="en-AU">
              <a:solidFill>
                <a:srgbClr val="425968"/>
              </a:solidFill>
            </a:endParaRPr>
          </a:p>
        </p:txBody>
      </p:sp>
      <p:sp>
        <p:nvSpPr>
          <p:cNvPr id="7" name="Oval 6"/>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sp>
        <p:nvSpPr>
          <p:cNvPr id="8" name="Oval 7"/>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sp>
        <p:nvSpPr>
          <p:cNvPr id="9" name="Oval 8"/>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0" name="Group 9"/>
          <p:cNvGrpSpPr/>
          <p:nvPr/>
        </p:nvGrpSpPr>
        <p:grpSpPr>
          <a:xfrm>
            <a:off x="7431313" y="3501200"/>
            <a:ext cx="359058" cy="680317"/>
            <a:chOff x="7416800" y="3700463"/>
            <a:chExt cx="422276" cy="600075"/>
          </a:xfrm>
          <a:solidFill>
            <a:schemeClr val="accent2"/>
          </a:solidFill>
        </p:grpSpPr>
        <p:sp>
          <p:nvSpPr>
            <p:cNvPr id="11"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8" name="Group 17"/>
          <p:cNvGrpSpPr>
            <a:grpSpLocks noChangeAspect="1"/>
          </p:cNvGrpSpPr>
          <p:nvPr/>
        </p:nvGrpSpPr>
        <p:grpSpPr>
          <a:xfrm>
            <a:off x="7322842" y="2221360"/>
            <a:ext cx="576000" cy="495073"/>
            <a:chOff x="5503863" y="2646363"/>
            <a:chExt cx="576262" cy="371476"/>
          </a:xfrm>
          <a:solidFill>
            <a:schemeClr val="accent1"/>
          </a:solidFill>
        </p:grpSpPr>
        <p:sp>
          <p:nvSpPr>
            <p:cNvPr id="19"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0"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23" name="Group 22"/>
          <p:cNvGrpSpPr/>
          <p:nvPr/>
        </p:nvGrpSpPr>
        <p:grpSpPr>
          <a:xfrm>
            <a:off x="7310808" y="4791069"/>
            <a:ext cx="600075" cy="651935"/>
            <a:chOff x="4273550" y="3633788"/>
            <a:chExt cx="600075" cy="488951"/>
          </a:xfrm>
          <a:solidFill>
            <a:schemeClr val="tx2"/>
          </a:solidFill>
        </p:grpSpPr>
        <p:sp>
          <p:nvSpPr>
            <p:cNvPr id="24"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5"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6"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pic>
        <p:nvPicPr>
          <p:cNvPr id="56333"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288" y="357188"/>
            <a:ext cx="5616575" cy="946150"/>
          </a:xfrm>
        </p:spPr>
        <p:txBody>
          <a:bodyPr/>
          <a:lstStyle/>
          <a:p>
            <a:pPr eaLnBrk="1" fontAlgn="auto" hangingPunct="1">
              <a:spcAft>
                <a:spcPts val="0"/>
              </a:spcAft>
              <a:defRPr/>
            </a:pPr>
            <a:r>
              <a:rPr lang="en-AU" dirty="0"/>
              <a:t>Compliance Requirements</a:t>
            </a:r>
          </a:p>
        </p:txBody>
      </p:sp>
      <p:sp>
        <p:nvSpPr>
          <p:cNvPr id="36867"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C46DED52-1C43-4607-A0E5-9F01857474A4}" type="datetime4">
              <a:rPr lang="en-AU" altLang="en-US" smtClean="0">
                <a:solidFill>
                  <a:srgbClr val="FFFFFF"/>
                </a:solidFill>
              </a:rPr>
              <a:pPr fontAlgn="base">
                <a:spcBef>
                  <a:spcPct val="0"/>
                </a:spcBef>
                <a:spcAft>
                  <a:spcPct val="0"/>
                </a:spcAft>
                <a:defRPr/>
              </a:pPr>
              <a:t>19 November 2017</a:t>
            </a:fld>
            <a:endParaRPr lang="en-AU" altLang="en-US">
              <a:solidFill>
                <a:srgbClr val="FFFFFF"/>
              </a:solidFill>
            </a:endParaRPr>
          </a:p>
        </p:txBody>
      </p:sp>
      <p:sp>
        <p:nvSpPr>
          <p:cNvPr id="36868"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rgbClr val="425968"/>
                </a:solidFill>
              </a:rPr>
              <a:t>Page </a:t>
            </a:r>
            <a:fld id="{3917A97C-D1F6-4B00-A188-FCE67611F47D}" type="slidenum">
              <a:rPr lang="en-AU" altLang="en-US">
                <a:solidFill>
                  <a:srgbClr val="425968"/>
                </a:solidFill>
              </a:rPr>
              <a:pPr/>
              <a:t>2</a:t>
            </a:fld>
            <a:endParaRPr lang="en-AU" altLang="en-US">
              <a:solidFill>
                <a:srgbClr val="425968"/>
              </a:solidFill>
            </a:endParaRPr>
          </a:p>
        </p:txBody>
      </p:sp>
      <p:sp>
        <p:nvSpPr>
          <p:cNvPr id="9" name="Oval 8"/>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0" name="Group 9"/>
          <p:cNvGrpSpPr/>
          <p:nvPr/>
        </p:nvGrpSpPr>
        <p:grpSpPr>
          <a:xfrm>
            <a:off x="7431313" y="3501200"/>
            <a:ext cx="359058" cy="680317"/>
            <a:chOff x="7416800" y="3700463"/>
            <a:chExt cx="422276" cy="600075"/>
          </a:xfrm>
          <a:solidFill>
            <a:schemeClr val="accent2"/>
          </a:solidFill>
        </p:grpSpPr>
        <p:sp>
          <p:nvSpPr>
            <p:cNvPr id="11"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18" name="Oval 17"/>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9" name="Group 18"/>
          <p:cNvGrpSpPr>
            <a:grpSpLocks noChangeAspect="1"/>
          </p:cNvGrpSpPr>
          <p:nvPr/>
        </p:nvGrpSpPr>
        <p:grpSpPr>
          <a:xfrm>
            <a:off x="7322842" y="2221360"/>
            <a:ext cx="576000" cy="495073"/>
            <a:chOff x="5503863" y="2646363"/>
            <a:chExt cx="576262" cy="371476"/>
          </a:xfrm>
          <a:solidFill>
            <a:schemeClr val="accent1"/>
          </a:solidFill>
        </p:grpSpPr>
        <p:sp>
          <p:nvSpPr>
            <p:cNvPr id="2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4" name="Oval 23"/>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25" name="Group 24"/>
          <p:cNvGrpSpPr/>
          <p:nvPr/>
        </p:nvGrpSpPr>
        <p:grpSpPr>
          <a:xfrm>
            <a:off x="7310808" y="4791069"/>
            <a:ext cx="600075" cy="651935"/>
            <a:chOff x="4273550" y="3633788"/>
            <a:chExt cx="600075" cy="488951"/>
          </a:xfrm>
          <a:solidFill>
            <a:schemeClr val="tx2"/>
          </a:solidFill>
        </p:grpSpPr>
        <p:sp>
          <p:nvSpPr>
            <p:cNvPr id="26"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7"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8"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36875" name="Footer Placeholder 4"/>
          <p:cNvSpPr>
            <a:spLocks noGrp="1"/>
          </p:cNvSpPr>
          <p:nvPr>
            <p:ph type="ftr" sz="quarter" idx="11"/>
          </p:nvPr>
        </p:nvSpPr>
        <p:spPr bwMode="auto">
          <a:xfrm>
            <a:off x="395288" y="6332538"/>
            <a:ext cx="37449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smtClean="0">
                <a:solidFill>
                  <a:srgbClr val="425968"/>
                </a:solidFill>
              </a:rPr>
              <a:t>© NSW Department of Education | Working with Children Check  Compliance Requirements</a:t>
            </a:r>
            <a:endParaRPr lang="en-AU" altLang="en-US">
              <a:solidFill>
                <a:srgbClr val="425968"/>
              </a:solidFill>
            </a:endParaRPr>
          </a:p>
        </p:txBody>
      </p:sp>
      <p:pic>
        <p:nvPicPr>
          <p:cNvPr id="38924" name="Picture 3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433638"/>
            <a:ext cx="572770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6" name="TextBox 4"/>
          <p:cNvSpPr txBox="1">
            <a:spLocks noChangeArrowheads="1"/>
          </p:cNvSpPr>
          <p:nvPr/>
        </p:nvSpPr>
        <p:spPr bwMode="auto">
          <a:xfrm>
            <a:off x="539750" y="1557338"/>
            <a:ext cx="5327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pPr algn="ctr" eaLnBrk="1" hangingPunct="1"/>
            <a:r>
              <a:rPr lang="en-AU" altLang="en-US"/>
              <a:t>EDM sent 28/06/2017</a:t>
            </a:r>
          </a:p>
          <a:p>
            <a:pPr algn="ctr" eaLnBrk="1" hangingPunct="1"/>
            <a:r>
              <a:rPr lang="en-AU" altLang="en-US"/>
              <a:t>SMS sent week commencing 3/07/17</a:t>
            </a:r>
          </a:p>
        </p:txBody>
      </p:sp>
      <p:sp>
        <p:nvSpPr>
          <p:cNvPr id="38927" name="TextBox 41"/>
          <p:cNvSpPr txBox="1">
            <a:spLocks noChangeArrowheads="1"/>
          </p:cNvSpPr>
          <p:nvPr/>
        </p:nvSpPr>
        <p:spPr bwMode="auto">
          <a:xfrm>
            <a:off x="539750" y="5006975"/>
            <a:ext cx="51847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pPr algn="ctr" eaLnBrk="1" hangingPunct="1"/>
            <a:r>
              <a:rPr lang="en-AU" altLang="en-US"/>
              <a:t>The department has adopted a policy position that all teaching and non-teaching staff employed in our primary, central, infants, community, SSP, EEC and hospital schools must provide their WWCC clearance before </a:t>
            </a:r>
            <a:r>
              <a:rPr lang="en-AU" altLang="en-US" b="1"/>
              <a:t>17 November 2017.</a:t>
            </a:r>
            <a:endParaRPr lang="en-AU"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57188"/>
            <a:ext cx="5616575" cy="946150"/>
          </a:xfrm>
        </p:spPr>
        <p:txBody>
          <a:bodyPr/>
          <a:lstStyle/>
          <a:p>
            <a:pPr eaLnBrk="1" hangingPunct="1">
              <a:defRPr/>
            </a:pPr>
            <a:r>
              <a:rPr lang="en-AU" b="1" dirty="0" smtClean="0"/>
              <a:t>ID DOCUMENTS </a:t>
            </a:r>
            <a:endParaRPr lang="en-AU" b="1" dirty="0"/>
          </a:p>
        </p:txBody>
      </p:sp>
      <p:sp>
        <p:nvSpPr>
          <p:cNvPr id="57347" name="Content Placeholder 2"/>
          <p:cNvSpPr>
            <a:spLocks noGrp="1"/>
          </p:cNvSpPr>
          <p:nvPr>
            <p:ph idx="1"/>
          </p:nvPr>
        </p:nvSpPr>
        <p:spPr>
          <a:xfrm>
            <a:off x="395288" y="1600200"/>
            <a:ext cx="5616575" cy="4708525"/>
          </a:xfrm>
        </p:spPr>
        <p:txBody>
          <a:bodyPr/>
          <a:lstStyle/>
          <a:p>
            <a:pPr eaLnBrk="1" hangingPunct="1"/>
            <a:r>
              <a:rPr lang="en-AU" altLang="en-US" sz="1800" smtClean="0"/>
              <a:t>NSW public schools have comprehensive guidelines which comply with the Payment Card Industry Data Security Standard (PCI DSS).  This policy says, in part, that customer credit/debit card data must never be written down or stored.  </a:t>
            </a:r>
          </a:p>
          <a:p>
            <a:pPr eaLnBrk="1" hangingPunct="1"/>
            <a:r>
              <a:rPr lang="en-AU" altLang="en-US" sz="1800" smtClean="0"/>
              <a:t>When credit/debit cards are used as identification, only the front of the card is to be copied and the numeric details of the cards are to be obscured with only the names to remain visible.</a:t>
            </a:r>
          </a:p>
          <a:p>
            <a:pPr eaLnBrk="1" hangingPunct="1"/>
            <a:r>
              <a:rPr lang="en-AU" altLang="en-US" sz="1800" smtClean="0"/>
              <a:t>The identification documents must be securely kept by the school for seven years post engagement and then disposed of in a secure manner, such as shredding.</a:t>
            </a:r>
          </a:p>
        </p:txBody>
      </p:sp>
      <p:sp>
        <p:nvSpPr>
          <p:cNvPr id="4" name="Date Placeholder 3"/>
          <p:cNvSpPr>
            <a:spLocks noGrp="1"/>
          </p:cNvSpPr>
          <p:nvPr>
            <p:ph type="dt" sz="quarter" idx="10"/>
          </p:nvPr>
        </p:nvSpPr>
        <p:spPr/>
        <p:txBody>
          <a:bodyPr/>
          <a:lstStyle/>
          <a:p>
            <a:pPr>
              <a:defRPr/>
            </a:pPr>
            <a:fld id="{F8EF41CB-840E-477F-806A-B829721F2613}" type="datetime4">
              <a:rPr lang="en-AU"/>
              <a:pPr>
                <a:defRPr/>
              </a:pPr>
              <a:t>19 November 2017</a:t>
            </a:fld>
            <a:endParaRPr lang="en-AU" dirty="0"/>
          </a:p>
        </p:txBody>
      </p:sp>
      <p:sp>
        <p:nvSpPr>
          <p:cNvPr id="5" name="Footer Placeholder 4"/>
          <p:cNvSpPr>
            <a:spLocks noGrp="1"/>
          </p:cNvSpPr>
          <p:nvPr>
            <p:ph type="ftr" sz="quarter" idx="11"/>
          </p:nvPr>
        </p:nvSpPr>
        <p:spPr>
          <a:xfrm>
            <a:off x="395288" y="6332538"/>
            <a:ext cx="3744912" cy="365125"/>
          </a:xfrm>
        </p:spPr>
        <p:txBody>
          <a:bodyPr/>
          <a:lstStyle/>
          <a:p>
            <a:pPr>
              <a:defRPr/>
            </a:pPr>
            <a:r>
              <a:rPr lang="en-AU" dirty="0"/>
              <a:t>© NSW Department of Education | Working with Children Check  Compliance Requirements</a:t>
            </a:r>
          </a:p>
        </p:txBody>
      </p:sp>
      <p:sp>
        <p:nvSpPr>
          <p:cNvPr id="6" name="Slide Number Placeholder 5"/>
          <p:cNvSpPr>
            <a:spLocks noGrp="1"/>
          </p:cNvSpPr>
          <p:nvPr>
            <p:ph type="sldNum" sz="quarter" idx="12"/>
          </p:nvPr>
        </p:nvSpPr>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solidFill>
                  <a:srgbClr val="425968"/>
                </a:solidFill>
              </a:rPr>
              <a:t>Page </a:t>
            </a:r>
            <a:fld id="{1978B905-38DF-4206-A4B3-33CFD188F8FC}" type="slidenum">
              <a:rPr lang="en-AU">
                <a:solidFill>
                  <a:srgbClr val="425968"/>
                </a:solidFill>
              </a:rPr>
              <a:pPr/>
              <a:t>20</a:t>
            </a:fld>
            <a:endParaRPr lang="en-AU">
              <a:solidFill>
                <a:srgbClr val="425968"/>
              </a:solidFill>
            </a:endParaRPr>
          </a:p>
        </p:txBody>
      </p:sp>
      <p:sp>
        <p:nvSpPr>
          <p:cNvPr id="7" name="Oval 6"/>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sp>
        <p:nvSpPr>
          <p:cNvPr id="8" name="Oval 7"/>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sp>
        <p:nvSpPr>
          <p:cNvPr id="9" name="Oval 8"/>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0" name="Group 9"/>
          <p:cNvGrpSpPr/>
          <p:nvPr/>
        </p:nvGrpSpPr>
        <p:grpSpPr>
          <a:xfrm>
            <a:off x="7431313" y="3501200"/>
            <a:ext cx="359058" cy="680317"/>
            <a:chOff x="7416800" y="3700463"/>
            <a:chExt cx="422276" cy="600075"/>
          </a:xfrm>
          <a:solidFill>
            <a:schemeClr val="accent2"/>
          </a:solidFill>
        </p:grpSpPr>
        <p:sp>
          <p:nvSpPr>
            <p:cNvPr id="11"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8" name="Group 17"/>
          <p:cNvGrpSpPr>
            <a:grpSpLocks noChangeAspect="1"/>
          </p:cNvGrpSpPr>
          <p:nvPr/>
        </p:nvGrpSpPr>
        <p:grpSpPr>
          <a:xfrm>
            <a:off x="7322842" y="2221360"/>
            <a:ext cx="576000" cy="495073"/>
            <a:chOff x="5503863" y="2646363"/>
            <a:chExt cx="576262" cy="371476"/>
          </a:xfrm>
          <a:solidFill>
            <a:schemeClr val="accent1"/>
          </a:solidFill>
        </p:grpSpPr>
        <p:sp>
          <p:nvSpPr>
            <p:cNvPr id="19"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0"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23" name="Group 22"/>
          <p:cNvGrpSpPr/>
          <p:nvPr/>
        </p:nvGrpSpPr>
        <p:grpSpPr>
          <a:xfrm>
            <a:off x="7310808" y="4791069"/>
            <a:ext cx="600075" cy="651935"/>
            <a:chOff x="4273550" y="3633788"/>
            <a:chExt cx="600075" cy="488951"/>
          </a:xfrm>
          <a:solidFill>
            <a:schemeClr val="tx2"/>
          </a:solidFill>
        </p:grpSpPr>
        <p:sp>
          <p:nvSpPr>
            <p:cNvPr id="24"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5"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6"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pic>
        <p:nvPicPr>
          <p:cNvPr id="57357"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57188"/>
            <a:ext cx="5616575" cy="668337"/>
          </a:xfrm>
        </p:spPr>
        <p:txBody>
          <a:bodyPr/>
          <a:lstStyle/>
          <a:p>
            <a:pPr eaLnBrk="1" hangingPunct="1">
              <a:defRPr/>
            </a:pPr>
            <a:r>
              <a:rPr lang="en-AU" b="1" dirty="0" smtClean="0"/>
              <a:t>Teacher employment agencies</a:t>
            </a:r>
            <a:endParaRPr lang="en-AU" b="1" dirty="0"/>
          </a:p>
        </p:txBody>
      </p:sp>
      <p:sp>
        <p:nvSpPr>
          <p:cNvPr id="3" name="Content Placeholder 2"/>
          <p:cNvSpPr>
            <a:spLocks noGrp="1"/>
          </p:cNvSpPr>
          <p:nvPr>
            <p:ph idx="1"/>
          </p:nvPr>
        </p:nvSpPr>
        <p:spPr>
          <a:xfrm>
            <a:off x="395288" y="1341438"/>
            <a:ext cx="5616575" cy="4967287"/>
          </a:xfrm>
        </p:spPr>
        <p:txBody>
          <a:bodyPr>
            <a:normAutofit fontScale="92500" lnSpcReduction="10000"/>
          </a:bodyPr>
          <a:lstStyle/>
          <a:p>
            <a:pPr eaLnBrk="1" hangingPunct="1">
              <a:spcBef>
                <a:spcPts val="0"/>
              </a:spcBef>
              <a:defRPr/>
            </a:pPr>
            <a:r>
              <a:rPr lang="en-AU" sz="1800" dirty="0" smtClean="0"/>
              <a:t>Employment agencies such as </a:t>
            </a:r>
            <a:r>
              <a:rPr lang="en-AU" sz="1800" dirty="0" err="1" smtClean="0"/>
              <a:t>Ranstad</a:t>
            </a:r>
            <a:r>
              <a:rPr lang="en-AU" sz="1800" dirty="0" smtClean="0"/>
              <a:t> and </a:t>
            </a:r>
            <a:r>
              <a:rPr lang="en-AU" sz="1800" dirty="0" err="1" smtClean="0"/>
              <a:t>ClassCover</a:t>
            </a:r>
            <a:r>
              <a:rPr lang="en-AU" sz="1800" dirty="0" smtClean="0"/>
              <a:t> are simply matching agencies between schools and workers.</a:t>
            </a:r>
          </a:p>
          <a:p>
            <a:pPr eaLnBrk="1" hangingPunct="1">
              <a:spcBef>
                <a:spcPts val="0"/>
              </a:spcBef>
              <a:defRPr/>
            </a:pPr>
            <a:endParaRPr lang="en-AU" sz="1800" dirty="0" smtClean="0"/>
          </a:p>
          <a:p>
            <a:pPr eaLnBrk="1" hangingPunct="1">
              <a:spcBef>
                <a:spcPts val="0"/>
              </a:spcBef>
              <a:defRPr/>
            </a:pPr>
            <a:r>
              <a:rPr lang="en-AU" sz="1800" dirty="0" smtClean="0"/>
              <a:t>The schools using these agencies need to be aware that just because a worker is referred to a school does not mean they have an Approval to Teach in NSW public schools.</a:t>
            </a:r>
          </a:p>
          <a:p>
            <a:pPr eaLnBrk="1" hangingPunct="1">
              <a:spcBef>
                <a:spcPts val="0"/>
              </a:spcBef>
              <a:defRPr/>
            </a:pPr>
            <a:endParaRPr lang="en-AU" sz="1800" dirty="0" smtClean="0"/>
          </a:p>
          <a:p>
            <a:pPr eaLnBrk="1" hangingPunct="1">
              <a:spcBef>
                <a:spcPts val="0"/>
              </a:spcBef>
              <a:defRPr/>
            </a:pPr>
            <a:r>
              <a:rPr lang="en-AU" sz="1800" dirty="0" smtClean="0"/>
              <a:t>Prior to engaging a teacher referred by an agency, please ensure the worker is showing in eCPC as </a:t>
            </a:r>
          </a:p>
          <a:p>
            <a:pPr eaLnBrk="1" hangingPunct="1">
              <a:spcBef>
                <a:spcPts val="0"/>
              </a:spcBef>
              <a:defRPr/>
            </a:pPr>
            <a:endParaRPr lang="en-AU" sz="1600" b="1" i="1" dirty="0" smtClean="0"/>
          </a:p>
          <a:p>
            <a:pPr eaLnBrk="1" hangingPunct="1">
              <a:spcBef>
                <a:spcPts val="0"/>
              </a:spcBef>
              <a:defRPr/>
            </a:pPr>
            <a:r>
              <a:rPr lang="en-AU" sz="1200" b="1" i="1" dirty="0" smtClean="0"/>
              <a:t>Teaching Approval Current - Available for engagement</a:t>
            </a:r>
          </a:p>
          <a:p>
            <a:pPr algn="ctr" eaLnBrk="1" hangingPunct="1">
              <a:spcBef>
                <a:spcPts val="0"/>
              </a:spcBef>
              <a:defRPr/>
            </a:pPr>
            <a:endParaRPr lang="en-AU" sz="1200" b="1" i="1" dirty="0" smtClean="0"/>
          </a:p>
          <a:p>
            <a:pPr algn="ctr" eaLnBrk="1" hangingPunct="1">
              <a:spcBef>
                <a:spcPts val="0"/>
              </a:spcBef>
              <a:defRPr/>
            </a:pPr>
            <a:r>
              <a:rPr lang="en-AU" sz="1200" b="1" i="1" dirty="0" smtClean="0"/>
              <a:t>And</a:t>
            </a:r>
          </a:p>
          <a:p>
            <a:pPr algn="ctr" eaLnBrk="1" hangingPunct="1">
              <a:spcBef>
                <a:spcPts val="0"/>
              </a:spcBef>
              <a:defRPr/>
            </a:pPr>
            <a:endParaRPr lang="en-AU" sz="1800" dirty="0" smtClean="0"/>
          </a:p>
          <a:p>
            <a:pPr eaLnBrk="1" hangingPunct="1">
              <a:spcBef>
                <a:spcPts val="0"/>
              </a:spcBef>
              <a:defRPr/>
            </a:pPr>
            <a:r>
              <a:rPr lang="en-AU" sz="1200" b="1" i="1" dirty="0">
                <a:latin typeface="Arial" panose="020B0604020202020204" pitchFamily="34" charset="0"/>
                <a:cs typeface="Arial" panose="020B0604020202020204" pitchFamily="34" charset="0"/>
              </a:rPr>
              <a:t>WWCC clearance has been verified     </a:t>
            </a:r>
            <a:r>
              <a:rPr lang="en-AU" sz="1200" b="1" i="1" dirty="0" smtClean="0">
                <a:latin typeface="Arial" panose="020B0604020202020204" pitchFamily="34" charset="0"/>
                <a:cs typeface="Arial" panose="020B0604020202020204" pitchFamily="34" charset="0"/>
              </a:rPr>
              <a:t>WWCC </a:t>
            </a:r>
            <a:r>
              <a:rPr lang="en-AU" sz="1200" b="1" i="1" dirty="0">
                <a:latin typeface="Arial" panose="020B0604020202020204" pitchFamily="34" charset="0"/>
                <a:cs typeface="Arial" panose="020B0604020202020204" pitchFamily="34" charset="0"/>
              </a:rPr>
              <a:t>Recheck Date - </a:t>
            </a:r>
            <a:r>
              <a:rPr lang="en-AU" sz="1200" b="1" i="1" dirty="0" err="1" smtClean="0">
                <a:latin typeface="Arial" panose="020B0604020202020204" pitchFamily="34" charset="0"/>
                <a:cs typeface="Arial" panose="020B0604020202020204" pitchFamily="34" charset="0"/>
              </a:rPr>
              <a:t>dd</a:t>
            </a:r>
            <a:r>
              <a:rPr lang="en-AU" sz="1200" b="1" i="1" dirty="0" smtClean="0">
                <a:latin typeface="Arial" panose="020B0604020202020204" pitchFamily="34" charset="0"/>
                <a:cs typeface="Arial" panose="020B0604020202020204" pitchFamily="34" charset="0"/>
              </a:rPr>
              <a:t>-mm-</a:t>
            </a:r>
            <a:r>
              <a:rPr lang="en-AU" sz="1200" b="1" i="1" dirty="0" err="1" smtClean="0">
                <a:latin typeface="Arial" panose="020B0604020202020204" pitchFamily="34" charset="0"/>
                <a:cs typeface="Arial" panose="020B0604020202020204" pitchFamily="34" charset="0"/>
              </a:rPr>
              <a:t>yyyy</a:t>
            </a:r>
            <a:endParaRPr lang="en-AU" sz="1200" b="1" i="1" dirty="0">
              <a:latin typeface="Arial" panose="020B0604020202020204" pitchFamily="34" charset="0"/>
              <a:cs typeface="Arial" panose="020B0604020202020204" pitchFamily="34" charset="0"/>
            </a:endParaRPr>
          </a:p>
          <a:p>
            <a:pPr eaLnBrk="1" hangingPunct="1">
              <a:defRPr/>
            </a:pPr>
            <a:endParaRPr lang="en-AU" sz="1800" dirty="0" smtClean="0"/>
          </a:p>
          <a:p>
            <a:pPr eaLnBrk="1" hangingPunct="1">
              <a:defRPr/>
            </a:pPr>
            <a:r>
              <a:rPr lang="en-AU" sz="1800" dirty="0" smtClean="0"/>
              <a:t>Naturally you must see photo ID such as a Driver's Licence if the worker is unknown to you.</a:t>
            </a:r>
          </a:p>
          <a:p>
            <a:pPr eaLnBrk="1" hangingPunct="1">
              <a:defRPr/>
            </a:pPr>
            <a:endParaRPr lang="en-AU" sz="1800" dirty="0"/>
          </a:p>
        </p:txBody>
      </p:sp>
      <p:sp>
        <p:nvSpPr>
          <p:cNvPr id="4" name="Date Placeholder 3"/>
          <p:cNvSpPr>
            <a:spLocks noGrp="1"/>
          </p:cNvSpPr>
          <p:nvPr>
            <p:ph type="dt" sz="quarter" idx="10"/>
          </p:nvPr>
        </p:nvSpPr>
        <p:spPr/>
        <p:txBody>
          <a:bodyPr/>
          <a:lstStyle/>
          <a:p>
            <a:pPr>
              <a:defRPr/>
            </a:pPr>
            <a:fld id="{F8EF41CB-840E-477F-806A-B829721F2613}" type="datetime4">
              <a:rPr lang="en-AU"/>
              <a:pPr>
                <a:defRPr/>
              </a:pPr>
              <a:t>19 November 2017</a:t>
            </a:fld>
            <a:endParaRPr lang="en-AU" dirty="0"/>
          </a:p>
        </p:txBody>
      </p:sp>
      <p:sp>
        <p:nvSpPr>
          <p:cNvPr id="5" name="Footer Placeholder 4"/>
          <p:cNvSpPr>
            <a:spLocks noGrp="1"/>
          </p:cNvSpPr>
          <p:nvPr>
            <p:ph type="ftr" sz="quarter" idx="11"/>
          </p:nvPr>
        </p:nvSpPr>
        <p:spPr>
          <a:xfrm>
            <a:off x="395288" y="6332538"/>
            <a:ext cx="3744912" cy="365125"/>
          </a:xfrm>
        </p:spPr>
        <p:txBody>
          <a:bodyPr/>
          <a:lstStyle/>
          <a:p>
            <a:pPr>
              <a:defRPr/>
            </a:pPr>
            <a:r>
              <a:rPr lang="en-AU" dirty="0"/>
              <a:t>© NSW Department of Education | Working with Children Check  Compliance Requirements</a:t>
            </a:r>
          </a:p>
        </p:txBody>
      </p:sp>
      <p:sp>
        <p:nvSpPr>
          <p:cNvPr id="6" name="Slide Number Placeholder 5"/>
          <p:cNvSpPr>
            <a:spLocks noGrp="1"/>
          </p:cNvSpPr>
          <p:nvPr>
            <p:ph type="sldNum" sz="quarter" idx="12"/>
          </p:nvPr>
        </p:nvSpPr>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solidFill>
                  <a:srgbClr val="425968"/>
                </a:solidFill>
              </a:rPr>
              <a:t>Page </a:t>
            </a:r>
            <a:fld id="{511D3CFB-7DB6-457D-8483-2D9679FA01D0}" type="slidenum">
              <a:rPr lang="en-AU">
                <a:solidFill>
                  <a:srgbClr val="425968"/>
                </a:solidFill>
              </a:rPr>
              <a:pPr/>
              <a:t>21</a:t>
            </a:fld>
            <a:endParaRPr lang="en-AU">
              <a:solidFill>
                <a:srgbClr val="425968"/>
              </a:solidFill>
            </a:endParaRPr>
          </a:p>
        </p:txBody>
      </p:sp>
      <p:sp>
        <p:nvSpPr>
          <p:cNvPr id="7" name="Oval 6"/>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sp>
        <p:nvSpPr>
          <p:cNvPr id="8" name="Oval 7"/>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sp>
        <p:nvSpPr>
          <p:cNvPr id="9" name="Oval 8"/>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0" name="Group 9"/>
          <p:cNvGrpSpPr/>
          <p:nvPr/>
        </p:nvGrpSpPr>
        <p:grpSpPr>
          <a:xfrm>
            <a:off x="7431313" y="3501200"/>
            <a:ext cx="359058" cy="680317"/>
            <a:chOff x="7416800" y="3700463"/>
            <a:chExt cx="422276" cy="600075"/>
          </a:xfrm>
          <a:solidFill>
            <a:schemeClr val="accent2"/>
          </a:solidFill>
        </p:grpSpPr>
        <p:sp>
          <p:nvSpPr>
            <p:cNvPr id="11"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8" name="Group 17"/>
          <p:cNvGrpSpPr>
            <a:grpSpLocks noChangeAspect="1"/>
          </p:cNvGrpSpPr>
          <p:nvPr/>
        </p:nvGrpSpPr>
        <p:grpSpPr>
          <a:xfrm>
            <a:off x="7322842" y="2221360"/>
            <a:ext cx="576000" cy="495073"/>
            <a:chOff x="5503863" y="2646363"/>
            <a:chExt cx="576262" cy="371476"/>
          </a:xfrm>
          <a:solidFill>
            <a:schemeClr val="accent1"/>
          </a:solidFill>
        </p:grpSpPr>
        <p:sp>
          <p:nvSpPr>
            <p:cNvPr id="19"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0"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23" name="Group 22"/>
          <p:cNvGrpSpPr/>
          <p:nvPr/>
        </p:nvGrpSpPr>
        <p:grpSpPr>
          <a:xfrm>
            <a:off x="7310808" y="4791069"/>
            <a:ext cx="600075" cy="651935"/>
            <a:chOff x="4273550" y="3633788"/>
            <a:chExt cx="600075" cy="488951"/>
          </a:xfrm>
          <a:solidFill>
            <a:schemeClr val="tx2"/>
          </a:solidFill>
        </p:grpSpPr>
        <p:sp>
          <p:nvSpPr>
            <p:cNvPr id="24"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5"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6"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pic>
        <p:nvPicPr>
          <p:cNvPr id="58381"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57188"/>
            <a:ext cx="5616575" cy="946150"/>
          </a:xfrm>
        </p:spPr>
        <p:txBody>
          <a:bodyPr/>
          <a:lstStyle/>
          <a:p>
            <a:pPr eaLnBrk="1" hangingPunct="1">
              <a:defRPr/>
            </a:pPr>
            <a:r>
              <a:rPr lang="en-AU" dirty="0" smtClean="0"/>
              <a:t>FREQUENTLY ASKED QUESTIONS</a:t>
            </a:r>
            <a:endParaRPr lang="en-AU" dirty="0"/>
          </a:p>
        </p:txBody>
      </p:sp>
      <p:sp>
        <p:nvSpPr>
          <p:cNvPr id="59395" name="Content Placeholder 2"/>
          <p:cNvSpPr>
            <a:spLocks noGrp="1"/>
          </p:cNvSpPr>
          <p:nvPr>
            <p:ph idx="1"/>
          </p:nvPr>
        </p:nvSpPr>
        <p:spPr>
          <a:xfrm>
            <a:off x="395288" y="1600200"/>
            <a:ext cx="5616575" cy="4708525"/>
          </a:xfrm>
        </p:spPr>
        <p:txBody>
          <a:bodyPr/>
          <a:lstStyle/>
          <a:p>
            <a:pPr eaLnBrk="1" hangingPunct="1">
              <a:lnSpc>
                <a:spcPct val="114000"/>
              </a:lnSpc>
            </a:pPr>
            <a:endParaRPr lang="en-AU" altLang="en-US" sz="1800" smtClean="0">
              <a:latin typeface="Arial" pitchFamily="34" charset="0"/>
              <a:cs typeface="Arial" pitchFamily="34" charset="0"/>
            </a:endParaRPr>
          </a:p>
          <a:p>
            <a:pPr eaLnBrk="1" hangingPunct="1">
              <a:lnSpc>
                <a:spcPct val="114000"/>
              </a:lnSpc>
            </a:pPr>
            <a:r>
              <a:rPr lang="en-AU" altLang="en-US" sz="1800" smtClean="0">
                <a:latin typeface="Arial" pitchFamily="34" charset="0"/>
                <a:cs typeface="Arial" pitchFamily="34" charset="0"/>
              </a:rPr>
              <a:t>FAQs can be found at</a:t>
            </a:r>
          </a:p>
          <a:p>
            <a:pPr eaLnBrk="1" hangingPunct="1">
              <a:lnSpc>
                <a:spcPct val="114000"/>
              </a:lnSpc>
            </a:pPr>
            <a:r>
              <a:rPr lang="en-AU" altLang="en-US" sz="1800" smtClean="0">
                <a:latin typeface="Arial" pitchFamily="34" charset="0"/>
                <a:cs typeface="Arial" pitchFamily="34" charset="0"/>
                <a:hlinkClick r:id="rId2"/>
              </a:rPr>
              <a:t>https://education.nsw.gov.au/human-resources/recruitment/probity/working-with-children-check/faqs</a:t>
            </a:r>
            <a:endParaRPr lang="en-AU" altLang="en-US" sz="1800" smtClean="0">
              <a:latin typeface="Arial" pitchFamily="34" charset="0"/>
              <a:cs typeface="Arial" pitchFamily="34" charset="0"/>
            </a:endParaRPr>
          </a:p>
          <a:p>
            <a:pPr eaLnBrk="1" hangingPunct="1">
              <a:lnSpc>
                <a:spcPct val="114000"/>
              </a:lnSpc>
            </a:pPr>
            <a:endParaRPr lang="en-AU" altLang="en-US" sz="1800" smtClean="0">
              <a:latin typeface="Arial" pitchFamily="34" charset="0"/>
              <a:cs typeface="Arial" pitchFamily="34" charset="0"/>
            </a:endParaRPr>
          </a:p>
          <a:p>
            <a:pPr eaLnBrk="1" hangingPunct="1">
              <a:lnSpc>
                <a:spcPct val="114000"/>
              </a:lnSpc>
            </a:pPr>
            <a:r>
              <a:rPr lang="en-AU" altLang="en-US" sz="1800" smtClean="0">
                <a:latin typeface="Arial" pitchFamily="34" charset="0"/>
                <a:cs typeface="Arial" pitchFamily="34" charset="0"/>
              </a:rPr>
              <a:t>Policy documents (including Appendices) can be found at </a:t>
            </a:r>
          </a:p>
          <a:p>
            <a:pPr eaLnBrk="1" hangingPunct="1">
              <a:lnSpc>
                <a:spcPct val="114000"/>
              </a:lnSpc>
            </a:pPr>
            <a:r>
              <a:rPr lang="en-AU" altLang="en-US" sz="1800" smtClean="0">
                <a:latin typeface="Arial" pitchFamily="34" charset="0"/>
                <a:cs typeface="Arial" pitchFamily="34" charset="0"/>
                <a:hlinkClick r:id="rId3"/>
              </a:rPr>
              <a:t>https://education.nsw.gov.au/policy-library/policies/working-with-children-check-policy?refid=285855</a:t>
            </a:r>
            <a:endParaRPr lang="en-AU" altLang="en-US" sz="1800" smtClean="0">
              <a:latin typeface="Arial" pitchFamily="34" charset="0"/>
              <a:cs typeface="Arial" pitchFamily="34" charset="0"/>
            </a:endParaRPr>
          </a:p>
          <a:p>
            <a:pPr eaLnBrk="1" hangingPunct="1">
              <a:lnSpc>
                <a:spcPct val="114000"/>
              </a:lnSpc>
            </a:pPr>
            <a:endParaRPr lang="en-AU" altLang="en-US" sz="1800" smtClean="0">
              <a:latin typeface="Arial" pitchFamily="34" charset="0"/>
              <a:cs typeface="Arial" pitchFamily="34" charset="0"/>
            </a:endParaRPr>
          </a:p>
          <a:p>
            <a:pPr eaLnBrk="1" hangingPunct="1">
              <a:lnSpc>
                <a:spcPct val="114000"/>
              </a:lnSpc>
            </a:pPr>
            <a:endParaRPr lang="en-AU" altLang="en-US" sz="1800" smtClean="0">
              <a:latin typeface="Arial" pitchFamily="34" charset="0"/>
              <a:cs typeface="Arial" pitchFamily="34" charset="0"/>
            </a:endParaRPr>
          </a:p>
        </p:txBody>
      </p:sp>
      <p:sp>
        <p:nvSpPr>
          <p:cNvPr id="4" name="Date Placeholder 3"/>
          <p:cNvSpPr>
            <a:spLocks noGrp="1"/>
          </p:cNvSpPr>
          <p:nvPr>
            <p:ph type="dt" sz="quarter" idx="10"/>
          </p:nvPr>
        </p:nvSpPr>
        <p:spPr/>
        <p:txBody>
          <a:bodyPr/>
          <a:lstStyle/>
          <a:p>
            <a:pPr>
              <a:defRPr/>
            </a:pPr>
            <a:fld id="{5FC2E6BD-C52E-49BC-BEC3-D62D274AAD5A}" type="datetime4">
              <a:rPr lang="en-AU"/>
              <a:pPr>
                <a:defRPr/>
              </a:pPr>
              <a:t>19 November 2017</a:t>
            </a:fld>
            <a:endParaRPr lang="en-AU" dirty="0"/>
          </a:p>
        </p:txBody>
      </p:sp>
      <p:sp>
        <p:nvSpPr>
          <p:cNvPr id="5" name="Footer Placeholder 4"/>
          <p:cNvSpPr>
            <a:spLocks noGrp="1"/>
          </p:cNvSpPr>
          <p:nvPr>
            <p:ph type="ftr" sz="quarter" idx="11"/>
          </p:nvPr>
        </p:nvSpPr>
        <p:spPr>
          <a:xfrm>
            <a:off x="395288" y="6332538"/>
            <a:ext cx="4105275" cy="365125"/>
          </a:xfrm>
        </p:spPr>
        <p:txBody>
          <a:bodyPr/>
          <a:lstStyle/>
          <a:p>
            <a:pPr>
              <a:defRPr/>
            </a:pPr>
            <a:r>
              <a:rPr lang="en-AU" dirty="0"/>
              <a:t>© NSW Department of Education | Working with Children Check Compliance Requirements</a:t>
            </a:r>
          </a:p>
        </p:txBody>
      </p:sp>
      <p:sp>
        <p:nvSpPr>
          <p:cNvPr id="6" name="Slide Number Placeholder 5"/>
          <p:cNvSpPr>
            <a:spLocks noGrp="1"/>
          </p:cNvSpPr>
          <p:nvPr>
            <p:ph type="sldNum" sz="quarter" idx="12"/>
          </p:nvPr>
        </p:nvSpPr>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solidFill>
                  <a:srgbClr val="425968"/>
                </a:solidFill>
              </a:rPr>
              <a:t>Page </a:t>
            </a:r>
            <a:fld id="{B86E8A9F-4A5B-41EC-9BD3-7544D8DA037F}" type="slidenum">
              <a:rPr lang="en-AU">
                <a:solidFill>
                  <a:srgbClr val="425968"/>
                </a:solidFill>
              </a:rPr>
              <a:pPr/>
              <a:t>22</a:t>
            </a:fld>
            <a:endParaRPr lang="en-AU">
              <a:solidFill>
                <a:srgbClr val="425968"/>
              </a:solidFill>
            </a:endParaRPr>
          </a:p>
        </p:txBody>
      </p:sp>
      <p:sp>
        <p:nvSpPr>
          <p:cNvPr id="7" name="Oval 6"/>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sp>
        <p:nvSpPr>
          <p:cNvPr id="8" name="Oval 7"/>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sp>
        <p:nvSpPr>
          <p:cNvPr id="9" name="Oval 8"/>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0" name="Group 9"/>
          <p:cNvGrpSpPr/>
          <p:nvPr/>
        </p:nvGrpSpPr>
        <p:grpSpPr>
          <a:xfrm>
            <a:off x="7431313" y="3501200"/>
            <a:ext cx="359058" cy="680317"/>
            <a:chOff x="7416800" y="3700463"/>
            <a:chExt cx="422276" cy="600075"/>
          </a:xfrm>
          <a:solidFill>
            <a:schemeClr val="accent2"/>
          </a:solidFill>
        </p:grpSpPr>
        <p:sp>
          <p:nvSpPr>
            <p:cNvPr id="11"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8" name="Group 17"/>
          <p:cNvGrpSpPr>
            <a:grpSpLocks noChangeAspect="1"/>
          </p:cNvGrpSpPr>
          <p:nvPr/>
        </p:nvGrpSpPr>
        <p:grpSpPr>
          <a:xfrm>
            <a:off x="7322842" y="2221360"/>
            <a:ext cx="576000" cy="495073"/>
            <a:chOff x="5503863" y="2646363"/>
            <a:chExt cx="576262" cy="371476"/>
          </a:xfrm>
          <a:solidFill>
            <a:schemeClr val="accent1"/>
          </a:solidFill>
        </p:grpSpPr>
        <p:sp>
          <p:nvSpPr>
            <p:cNvPr id="19"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0"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23" name="Group 22"/>
          <p:cNvGrpSpPr/>
          <p:nvPr/>
        </p:nvGrpSpPr>
        <p:grpSpPr>
          <a:xfrm>
            <a:off x="7310808" y="4791069"/>
            <a:ext cx="600075" cy="651935"/>
            <a:chOff x="4273550" y="3633788"/>
            <a:chExt cx="600075" cy="488951"/>
          </a:xfrm>
          <a:solidFill>
            <a:schemeClr val="tx2"/>
          </a:solidFill>
        </p:grpSpPr>
        <p:sp>
          <p:nvSpPr>
            <p:cNvPr id="24"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5"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6"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pic>
        <p:nvPicPr>
          <p:cNvPr id="59405" name="Picture 3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fontAlgn="auto" hangingPunct="1">
              <a:spcAft>
                <a:spcPts val="0"/>
              </a:spcAft>
              <a:defRPr/>
            </a:pPr>
            <a:r>
              <a:rPr lang="en-AU" dirty="0" smtClean="0"/>
              <a:t>Contact US</a:t>
            </a:r>
            <a:br>
              <a:rPr lang="en-AU" dirty="0" smtClean="0"/>
            </a:br>
            <a:r>
              <a:rPr lang="en-AU" sz="1800" dirty="0" smtClean="0"/>
              <a:t>(</a:t>
            </a:r>
            <a:r>
              <a:rPr lang="en-AU" sz="1800" cap="none" dirty="0" smtClean="0"/>
              <a:t>These numbers are for internal use only-please don’t provide them to the public)</a:t>
            </a:r>
            <a:endParaRPr lang="en-AU" sz="1800" dirty="0">
              <a:latin typeface="+mn-lt"/>
            </a:endParaRPr>
          </a:p>
        </p:txBody>
      </p:sp>
      <p:sp>
        <p:nvSpPr>
          <p:cNvPr id="53251"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99F874FC-B20B-4EBC-9E95-35763C4ECFBC}" type="datetime4">
              <a:rPr lang="en-AU" altLang="en-US" smtClean="0">
                <a:solidFill>
                  <a:srgbClr val="425968"/>
                </a:solidFill>
              </a:rPr>
              <a:pPr fontAlgn="base">
                <a:spcBef>
                  <a:spcPct val="0"/>
                </a:spcBef>
                <a:spcAft>
                  <a:spcPct val="0"/>
                </a:spcAft>
                <a:defRPr/>
              </a:pPr>
              <a:t>19 November 2017</a:t>
            </a:fld>
            <a:endParaRPr lang="en-AU" altLang="en-US">
              <a:solidFill>
                <a:srgbClr val="425968"/>
              </a:solidFill>
            </a:endParaRPr>
          </a:p>
        </p:txBody>
      </p:sp>
      <p:sp>
        <p:nvSpPr>
          <p:cNvPr id="53252"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rgbClr val="425968"/>
                </a:solidFill>
              </a:rPr>
              <a:t>Page </a:t>
            </a:r>
            <a:fld id="{F4742E0A-9DA1-41FC-8378-2641EADE4732}" type="slidenum">
              <a:rPr lang="en-AU" altLang="en-US">
                <a:solidFill>
                  <a:srgbClr val="425968"/>
                </a:solidFill>
              </a:rPr>
              <a:pPr/>
              <a:t>23</a:t>
            </a:fld>
            <a:endParaRPr lang="en-AU" altLang="en-US">
              <a:solidFill>
                <a:srgbClr val="425968"/>
              </a:solidFill>
            </a:endParaRPr>
          </a:p>
        </p:txBody>
      </p:sp>
      <p:sp>
        <p:nvSpPr>
          <p:cNvPr id="23" name="Rectangle 22"/>
          <p:cNvSpPr/>
          <p:nvPr/>
        </p:nvSpPr>
        <p:spPr>
          <a:xfrm>
            <a:off x="5148263" y="1412875"/>
            <a:ext cx="3527425" cy="5111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AU" b="1" u="sng" dirty="0">
                <a:solidFill>
                  <a:srgbClr val="00ABC3"/>
                </a:solidFill>
              </a:rPr>
              <a:t>Probity Unit</a:t>
            </a:r>
          </a:p>
          <a:p>
            <a:pPr eaLnBrk="1" fontAlgn="auto" hangingPunct="1">
              <a:spcBef>
                <a:spcPts val="0"/>
              </a:spcBef>
              <a:spcAft>
                <a:spcPts val="0"/>
              </a:spcAft>
              <a:tabLst>
                <a:tab pos="1700213" algn="l"/>
              </a:tabLst>
              <a:defRPr/>
            </a:pPr>
            <a:endParaRPr lang="en-AU" sz="800" dirty="0">
              <a:solidFill>
                <a:srgbClr val="00ABC3"/>
              </a:solidFill>
            </a:endParaRPr>
          </a:p>
          <a:p>
            <a:pPr eaLnBrk="1" fontAlgn="auto" hangingPunct="1">
              <a:spcBef>
                <a:spcPts val="0"/>
              </a:spcBef>
              <a:spcAft>
                <a:spcPts val="0"/>
              </a:spcAft>
              <a:tabLst>
                <a:tab pos="1700213" algn="l"/>
              </a:tabLst>
              <a:defRPr/>
            </a:pPr>
            <a:r>
              <a:rPr lang="en-AU" b="1" u="sng" dirty="0">
                <a:solidFill>
                  <a:schemeClr val="bg1"/>
                </a:solidFill>
              </a:rPr>
              <a:t>Fiona Towney</a:t>
            </a:r>
            <a:r>
              <a:rPr lang="en-AU" dirty="0">
                <a:solidFill>
                  <a:schemeClr val="bg1"/>
                </a:solidFill>
              </a:rPr>
              <a:t>		9836 9205</a:t>
            </a:r>
          </a:p>
          <a:p>
            <a:pPr eaLnBrk="1" fontAlgn="auto" hangingPunct="1">
              <a:spcBef>
                <a:spcPts val="0"/>
              </a:spcBef>
              <a:spcAft>
                <a:spcPts val="0"/>
              </a:spcAft>
              <a:tabLst>
                <a:tab pos="1700213" algn="l"/>
              </a:tabLst>
              <a:defRPr/>
            </a:pPr>
            <a:r>
              <a:rPr lang="en-AU" dirty="0">
                <a:solidFill>
                  <a:schemeClr val="bg1"/>
                </a:solidFill>
              </a:rPr>
              <a:t>Lead</a:t>
            </a:r>
            <a:endParaRPr lang="en-AU" sz="800" dirty="0">
              <a:solidFill>
                <a:schemeClr val="bg1"/>
              </a:solidFill>
            </a:endParaRPr>
          </a:p>
          <a:p>
            <a:pPr eaLnBrk="1" fontAlgn="auto" hangingPunct="1">
              <a:spcBef>
                <a:spcPts val="0"/>
              </a:spcBef>
              <a:spcAft>
                <a:spcPts val="0"/>
              </a:spcAft>
              <a:tabLst>
                <a:tab pos="1700213" algn="l"/>
              </a:tabLst>
              <a:defRPr/>
            </a:pPr>
            <a:endParaRPr lang="en-AU" sz="600" dirty="0">
              <a:solidFill>
                <a:schemeClr val="bg1"/>
              </a:solidFill>
            </a:endParaRPr>
          </a:p>
          <a:p>
            <a:pPr eaLnBrk="1" fontAlgn="auto" hangingPunct="1">
              <a:spcBef>
                <a:spcPts val="0"/>
              </a:spcBef>
              <a:spcAft>
                <a:spcPts val="0"/>
              </a:spcAft>
              <a:tabLst>
                <a:tab pos="1700213" algn="l"/>
              </a:tabLst>
              <a:defRPr/>
            </a:pPr>
            <a:r>
              <a:rPr lang="en-AU" b="1" u="sng" dirty="0">
                <a:solidFill>
                  <a:schemeClr val="bg1"/>
                </a:solidFill>
              </a:rPr>
              <a:t>Cheryl Fraser</a:t>
            </a:r>
            <a:r>
              <a:rPr lang="en-AU" dirty="0">
                <a:solidFill>
                  <a:schemeClr val="bg1"/>
                </a:solidFill>
              </a:rPr>
              <a:t>		9836 9290</a:t>
            </a:r>
          </a:p>
          <a:p>
            <a:pPr eaLnBrk="1" fontAlgn="auto" hangingPunct="1">
              <a:spcBef>
                <a:spcPts val="0"/>
              </a:spcBef>
              <a:spcAft>
                <a:spcPts val="0"/>
              </a:spcAft>
              <a:tabLst>
                <a:tab pos="1700213" algn="l"/>
              </a:tabLst>
              <a:defRPr/>
            </a:pPr>
            <a:r>
              <a:rPr lang="en-AU" dirty="0">
                <a:solidFill>
                  <a:schemeClr val="bg1"/>
                </a:solidFill>
              </a:rPr>
              <a:t>Senior Advisor</a:t>
            </a:r>
            <a:endParaRPr lang="en-AU" sz="800" dirty="0">
              <a:solidFill>
                <a:schemeClr val="bg1"/>
              </a:solidFill>
            </a:endParaRPr>
          </a:p>
          <a:p>
            <a:pPr eaLnBrk="1" fontAlgn="auto" hangingPunct="1">
              <a:spcBef>
                <a:spcPts val="0"/>
              </a:spcBef>
              <a:spcAft>
                <a:spcPts val="0"/>
              </a:spcAft>
              <a:tabLst>
                <a:tab pos="1700213" algn="l"/>
              </a:tabLst>
              <a:defRPr/>
            </a:pPr>
            <a:endParaRPr lang="en-AU" sz="600" dirty="0">
              <a:solidFill>
                <a:schemeClr val="bg1"/>
              </a:solidFill>
            </a:endParaRPr>
          </a:p>
          <a:p>
            <a:pPr eaLnBrk="1" fontAlgn="auto" hangingPunct="1">
              <a:spcBef>
                <a:spcPts val="0"/>
              </a:spcBef>
              <a:spcAft>
                <a:spcPts val="0"/>
              </a:spcAft>
              <a:tabLst>
                <a:tab pos="1700213" algn="l"/>
              </a:tabLst>
              <a:defRPr/>
            </a:pPr>
            <a:r>
              <a:rPr lang="en-AU" b="1" u="sng" dirty="0">
                <a:solidFill>
                  <a:schemeClr val="bg1"/>
                </a:solidFill>
              </a:rPr>
              <a:t>Laurene Adams</a:t>
            </a:r>
            <a:r>
              <a:rPr lang="en-AU" dirty="0">
                <a:solidFill>
                  <a:schemeClr val="bg1"/>
                </a:solidFill>
              </a:rPr>
              <a:t>	9836 9995</a:t>
            </a:r>
            <a:endParaRPr lang="en-AU" u="sng" dirty="0">
              <a:solidFill>
                <a:schemeClr val="bg1"/>
              </a:solidFill>
            </a:endParaRPr>
          </a:p>
          <a:p>
            <a:pPr eaLnBrk="1" fontAlgn="auto" hangingPunct="1">
              <a:spcBef>
                <a:spcPts val="0"/>
              </a:spcBef>
              <a:spcAft>
                <a:spcPts val="0"/>
              </a:spcAft>
              <a:tabLst>
                <a:tab pos="1700213" algn="l"/>
              </a:tabLst>
              <a:defRPr/>
            </a:pPr>
            <a:r>
              <a:rPr lang="en-AU" dirty="0">
                <a:solidFill>
                  <a:schemeClr val="bg1"/>
                </a:solidFill>
              </a:rPr>
              <a:t>Officer	</a:t>
            </a:r>
          </a:p>
          <a:p>
            <a:pPr eaLnBrk="1" fontAlgn="auto" hangingPunct="1">
              <a:spcBef>
                <a:spcPts val="0"/>
              </a:spcBef>
              <a:spcAft>
                <a:spcPts val="0"/>
              </a:spcAft>
              <a:tabLst>
                <a:tab pos="1700213" algn="l"/>
              </a:tabLst>
              <a:defRPr/>
            </a:pPr>
            <a:endParaRPr lang="en-AU" sz="600" dirty="0">
              <a:solidFill>
                <a:schemeClr val="bg1"/>
              </a:solidFill>
            </a:endParaRPr>
          </a:p>
          <a:p>
            <a:pPr eaLnBrk="1" fontAlgn="auto" hangingPunct="1">
              <a:spcBef>
                <a:spcPts val="0"/>
              </a:spcBef>
              <a:spcAft>
                <a:spcPts val="0"/>
              </a:spcAft>
              <a:tabLst>
                <a:tab pos="1700213" algn="l"/>
              </a:tabLst>
              <a:defRPr/>
            </a:pPr>
            <a:r>
              <a:rPr lang="en-AU" b="1" u="sng" dirty="0">
                <a:solidFill>
                  <a:schemeClr val="bg1"/>
                </a:solidFill>
              </a:rPr>
              <a:t>Shelley Sloane</a:t>
            </a:r>
            <a:r>
              <a:rPr lang="en-AU" dirty="0">
                <a:solidFill>
                  <a:schemeClr val="bg1"/>
                </a:solidFill>
              </a:rPr>
              <a:t>		9836 9201</a:t>
            </a:r>
          </a:p>
          <a:p>
            <a:pPr eaLnBrk="1" fontAlgn="auto" hangingPunct="1">
              <a:spcBef>
                <a:spcPts val="0"/>
              </a:spcBef>
              <a:spcAft>
                <a:spcPts val="0"/>
              </a:spcAft>
              <a:tabLst>
                <a:tab pos="1700213" algn="l"/>
              </a:tabLst>
              <a:defRPr/>
            </a:pPr>
            <a:r>
              <a:rPr lang="en-AU" dirty="0">
                <a:solidFill>
                  <a:schemeClr val="bg1"/>
                </a:solidFill>
              </a:rPr>
              <a:t>Officer</a:t>
            </a:r>
          </a:p>
          <a:p>
            <a:pPr eaLnBrk="1" fontAlgn="auto" hangingPunct="1">
              <a:spcBef>
                <a:spcPts val="0"/>
              </a:spcBef>
              <a:spcAft>
                <a:spcPts val="0"/>
              </a:spcAft>
              <a:tabLst>
                <a:tab pos="1700213" algn="l"/>
              </a:tabLst>
              <a:defRPr/>
            </a:pPr>
            <a:endParaRPr lang="en-AU" sz="600" dirty="0">
              <a:solidFill>
                <a:schemeClr val="bg1"/>
              </a:solidFill>
            </a:endParaRPr>
          </a:p>
          <a:p>
            <a:pPr eaLnBrk="1" fontAlgn="auto" hangingPunct="1">
              <a:spcBef>
                <a:spcPts val="0"/>
              </a:spcBef>
              <a:spcAft>
                <a:spcPts val="0"/>
              </a:spcAft>
              <a:tabLst>
                <a:tab pos="1700213" algn="l"/>
              </a:tabLst>
              <a:defRPr/>
            </a:pPr>
            <a:r>
              <a:rPr lang="en-AU" b="1" u="sng" dirty="0">
                <a:solidFill>
                  <a:schemeClr val="bg1"/>
                </a:solidFill>
              </a:rPr>
              <a:t>Lauren Day</a:t>
            </a:r>
            <a:r>
              <a:rPr lang="en-AU" dirty="0">
                <a:solidFill>
                  <a:schemeClr val="bg1"/>
                </a:solidFill>
              </a:rPr>
              <a:t>		9836 9202</a:t>
            </a:r>
          </a:p>
          <a:p>
            <a:pPr eaLnBrk="1" fontAlgn="auto" hangingPunct="1">
              <a:spcBef>
                <a:spcPts val="0"/>
              </a:spcBef>
              <a:spcAft>
                <a:spcPts val="0"/>
              </a:spcAft>
              <a:tabLst>
                <a:tab pos="1700213" algn="l"/>
              </a:tabLst>
              <a:defRPr/>
            </a:pPr>
            <a:r>
              <a:rPr lang="en-AU" dirty="0">
                <a:solidFill>
                  <a:schemeClr val="bg1"/>
                </a:solidFill>
              </a:rPr>
              <a:t>Officer</a:t>
            </a:r>
          </a:p>
          <a:p>
            <a:pPr eaLnBrk="1" fontAlgn="auto" hangingPunct="1">
              <a:spcBef>
                <a:spcPts val="0"/>
              </a:spcBef>
              <a:spcAft>
                <a:spcPts val="0"/>
              </a:spcAft>
              <a:tabLst>
                <a:tab pos="1700213" algn="l"/>
              </a:tabLst>
              <a:defRPr/>
            </a:pPr>
            <a:endParaRPr lang="en-AU" sz="600" dirty="0">
              <a:solidFill>
                <a:schemeClr val="bg1"/>
              </a:solidFill>
            </a:endParaRPr>
          </a:p>
          <a:p>
            <a:pPr eaLnBrk="1" fontAlgn="auto" hangingPunct="1">
              <a:spcBef>
                <a:spcPts val="0"/>
              </a:spcBef>
              <a:spcAft>
                <a:spcPts val="0"/>
              </a:spcAft>
              <a:tabLst>
                <a:tab pos="1700213" algn="l"/>
              </a:tabLst>
              <a:defRPr/>
            </a:pPr>
            <a:r>
              <a:rPr lang="en-AU" b="1" u="sng" dirty="0">
                <a:solidFill>
                  <a:schemeClr val="bg1"/>
                </a:solidFill>
              </a:rPr>
              <a:t>Perla Madriaga</a:t>
            </a:r>
            <a:r>
              <a:rPr lang="en-AU" dirty="0">
                <a:solidFill>
                  <a:schemeClr val="bg1"/>
                </a:solidFill>
              </a:rPr>
              <a:t>		9836 9061</a:t>
            </a:r>
          </a:p>
          <a:p>
            <a:pPr eaLnBrk="1" fontAlgn="auto" hangingPunct="1">
              <a:spcBef>
                <a:spcPts val="0"/>
              </a:spcBef>
              <a:spcAft>
                <a:spcPts val="0"/>
              </a:spcAft>
              <a:tabLst>
                <a:tab pos="1700213" algn="l"/>
              </a:tabLst>
              <a:defRPr/>
            </a:pPr>
            <a:r>
              <a:rPr lang="en-AU" dirty="0">
                <a:solidFill>
                  <a:schemeClr val="bg1"/>
                </a:solidFill>
              </a:rPr>
              <a:t>Support Officer	</a:t>
            </a:r>
          </a:p>
          <a:p>
            <a:pPr eaLnBrk="1" fontAlgn="auto" hangingPunct="1">
              <a:spcBef>
                <a:spcPts val="0"/>
              </a:spcBef>
              <a:spcAft>
                <a:spcPts val="0"/>
              </a:spcAft>
              <a:tabLst>
                <a:tab pos="1700213" algn="l"/>
              </a:tabLst>
              <a:defRPr/>
            </a:pPr>
            <a:endParaRPr lang="en-AU" sz="600" dirty="0">
              <a:solidFill>
                <a:schemeClr val="bg1"/>
              </a:solidFill>
            </a:endParaRPr>
          </a:p>
          <a:p>
            <a:pPr eaLnBrk="1" fontAlgn="auto" hangingPunct="1">
              <a:spcBef>
                <a:spcPts val="0"/>
              </a:spcBef>
              <a:spcAft>
                <a:spcPts val="0"/>
              </a:spcAft>
              <a:tabLst>
                <a:tab pos="1700213" algn="l"/>
              </a:tabLst>
              <a:defRPr/>
            </a:pPr>
            <a:r>
              <a:rPr lang="en-AU" dirty="0">
                <a:solidFill>
                  <a:schemeClr val="bg1"/>
                </a:solidFill>
              </a:rPr>
              <a:t>Email: probityunit@det.nsw.edu.au</a:t>
            </a:r>
          </a:p>
          <a:p>
            <a:pPr eaLnBrk="1" fontAlgn="auto" hangingPunct="1">
              <a:spcBef>
                <a:spcPts val="0"/>
              </a:spcBef>
              <a:spcAft>
                <a:spcPts val="0"/>
              </a:spcAft>
              <a:tabLst>
                <a:tab pos="1700213" algn="l"/>
              </a:tabLst>
              <a:defRPr/>
            </a:pPr>
            <a:r>
              <a:rPr lang="en-AU" dirty="0">
                <a:solidFill>
                  <a:schemeClr val="bg1"/>
                </a:solidFill>
              </a:rPr>
              <a:t>wwcc@det.nsw.edu.au </a:t>
            </a:r>
          </a:p>
        </p:txBody>
      </p:sp>
      <p:cxnSp>
        <p:nvCxnSpPr>
          <p:cNvPr id="25" name="Straight Connector 24"/>
          <p:cNvCxnSpPr/>
          <p:nvPr/>
        </p:nvCxnSpPr>
        <p:spPr>
          <a:xfrm>
            <a:off x="4619625" y="2420938"/>
            <a:ext cx="346075" cy="0"/>
          </a:xfrm>
          <a:prstGeom prst="line">
            <a:avLst/>
          </a:prstGeom>
          <a:ln w="12700">
            <a:solidFill>
              <a:schemeClr val="tx2"/>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619625" y="4508500"/>
            <a:ext cx="346075" cy="0"/>
          </a:xfrm>
          <a:prstGeom prst="line">
            <a:avLst/>
          </a:prstGeom>
          <a:ln w="12700">
            <a:solidFill>
              <a:schemeClr val="tx2"/>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619625" y="2420938"/>
            <a:ext cx="0" cy="2087562"/>
          </a:xfrm>
          <a:prstGeom prst="line">
            <a:avLst/>
          </a:prstGeom>
          <a:ln w="12700">
            <a:solidFill>
              <a:schemeClr val="tx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380467" y="3588453"/>
            <a:ext cx="418146" cy="920667"/>
            <a:chOff x="835025" y="2925200"/>
            <a:chExt cx="534987" cy="1177926"/>
          </a:xfrm>
          <a:solidFill>
            <a:schemeClr val="accent2"/>
          </a:solidFill>
        </p:grpSpPr>
        <p:sp>
          <p:nvSpPr>
            <p:cNvPr id="112" name="Freeform 7"/>
            <p:cNvSpPr>
              <a:spLocks/>
            </p:cNvSpPr>
            <p:nvPr/>
          </p:nvSpPr>
          <p:spPr bwMode="auto">
            <a:xfrm>
              <a:off x="835025" y="3266513"/>
              <a:ext cx="534987" cy="836613"/>
            </a:xfrm>
            <a:custGeom>
              <a:avLst/>
              <a:gdLst>
                <a:gd name="T0" fmla="*/ 142 w 143"/>
                <a:gd name="T1" fmla="*/ 98 h 223"/>
                <a:gd name="T2" fmla="*/ 121 w 143"/>
                <a:gd name="T3" fmla="*/ 15 h 223"/>
                <a:gd name="T4" fmla="*/ 111 w 143"/>
                <a:gd name="T5" fmla="*/ 3 h 223"/>
                <a:gd name="T6" fmla="*/ 100 w 143"/>
                <a:gd name="T7" fmla="*/ 0 h 223"/>
                <a:gd name="T8" fmla="*/ 43 w 143"/>
                <a:gd name="T9" fmla="*/ 0 h 223"/>
                <a:gd name="T10" fmla="*/ 24 w 143"/>
                <a:gd name="T11" fmla="*/ 11 h 223"/>
                <a:gd name="T12" fmla="*/ 24 w 143"/>
                <a:gd name="T13" fmla="*/ 11 h 223"/>
                <a:gd name="T14" fmla="*/ 24 w 143"/>
                <a:gd name="T15" fmla="*/ 12 h 223"/>
                <a:gd name="T16" fmla="*/ 23 w 143"/>
                <a:gd name="T17" fmla="*/ 13 h 223"/>
                <a:gd name="T18" fmla="*/ 23 w 143"/>
                <a:gd name="T19" fmla="*/ 13 h 223"/>
                <a:gd name="T20" fmla="*/ 22 w 143"/>
                <a:gd name="T21" fmla="*/ 15 h 223"/>
                <a:gd name="T22" fmla="*/ 22 w 143"/>
                <a:gd name="T23" fmla="*/ 16 h 223"/>
                <a:gd name="T24" fmla="*/ 22 w 143"/>
                <a:gd name="T25" fmla="*/ 16 h 223"/>
                <a:gd name="T26" fmla="*/ 1 w 143"/>
                <a:gd name="T27" fmla="*/ 99 h 223"/>
                <a:gd name="T28" fmla="*/ 8 w 143"/>
                <a:gd name="T29" fmla="*/ 110 h 223"/>
                <a:gd name="T30" fmla="*/ 19 w 143"/>
                <a:gd name="T31" fmla="*/ 103 h 223"/>
                <a:gd name="T32" fmla="*/ 37 w 143"/>
                <a:gd name="T33" fmla="*/ 34 h 223"/>
                <a:gd name="T34" fmla="*/ 40 w 143"/>
                <a:gd name="T35" fmla="*/ 32 h 223"/>
                <a:gd name="T36" fmla="*/ 42 w 143"/>
                <a:gd name="T37" fmla="*/ 36 h 223"/>
                <a:gd name="T38" fmla="*/ 16 w 143"/>
                <a:gd name="T39" fmla="*/ 141 h 223"/>
                <a:gd name="T40" fmla="*/ 43 w 143"/>
                <a:gd name="T41" fmla="*/ 141 h 223"/>
                <a:gd name="T42" fmla="*/ 43 w 143"/>
                <a:gd name="T43" fmla="*/ 211 h 223"/>
                <a:gd name="T44" fmla="*/ 55 w 143"/>
                <a:gd name="T45" fmla="*/ 223 h 223"/>
                <a:gd name="T46" fmla="*/ 67 w 143"/>
                <a:gd name="T47" fmla="*/ 211 h 223"/>
                <a:gd name="T48" fmla="*/ 67 w 143"/>
                <a:gd name="T49" fmla="*/ 141 h 223"/>
                <a:gd name="T50" fmla="*/ 77 w 143"/>
                <a:gd name="T51" fmla="*/ 141 h 223"/>
                <a:gd name="T52" fmla="*/ 77 w 143"/>
                <a:gd name="T53" fmla="*/ 211 h 223"/>
                <a:gd name="T54" fmla="*/ 89 w 143"/>
                <a:gd name="T55" fmla="*/ 223 h 223"/>
                <a:gd name="T56" fmla="*/ 101 w 143"/>
                <a:gd name="T57" fmla="*/ 211 h 223"/>
                <a:gd name="T58" fmla="*/ 101 w 143"/>
                <a:gd name="T59" fmla="*/ 141 h 223"/>
                <a:gd name="T60" fmla="*/ 128 w 143"/>
                <a:gd name="T61" fmla="*/ 141 h 223"/>
                <a:gd name="T62" fmla="*/ 101 w 143"/>
                <a:gd name="T63" fmla="*/ 35 h 223"/>
                <a:gd name="T64" fmla="*/ 103 w 143"/>
                <a:gd name="T65" fmla="*/ 31 h 223"/>
                <a:gd name="T66" fmla="*/ 107 w 143"/>
                <a:gd name="T67" fmla="*/ 33 h 223"/>
                <a:gd name="T68" fmla="*/ 124 w 143"/>
                <a:gd name="T69" fmla="*/ 102 h 223"/>
                <a:gd name="T70" fmla="*/ 135 w 143"/>
                <a:gd name="T71" fmla="*/ 109 h 223"/>
                <a:gd name="T72" fmla="*/ 142 w 143"/>
                <a:gd name="T7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223">
                  <a:moveTo>
                    <a:pt x="142" y="98"/>
                  </a:moveTo>
                  <a:cubicBezTo>
                    <a:pt x="121" y="15"/>
                    <a:pt x="121" y="15"/>
                    <a:pt x="121" y="15"/>
                  </a:cubicBezTo>
                  <a:cubicBezTo>
                    <a:pt x="120" y="9"/>
                    <a:pt x="116" y="5"/>
                    <a:pt x="111" y="3"/>
                  </a:cubicBezTo>
                  <a:cubicBezTo>
                    <a:pt x="108" y="1"/>
                    <a:pt x="104" y="0"/>
                    <a:pt x="100" y="0"/>
                  </a:cubicBezTo>
                  <a:cubicBezTo>
                    <a:pt x="43" y="0"/>
                    <a:pt x="43" y="0"/>
                    <a:pt x="43" y="0"/>
                  </a:cubicBezTo>
                  <a:cubicBezTo>
                    <a:pt x="35" y="0"/>
                    <a:pt x="28" y="4"/>
                    <a:pt x="24" y="11"/>
                  </a:cubicBezTo>
                  <a:cubicBezTo>
                    <a:pt x="24" y="11"/>
                    <a:pt x="24" y="11"/>
                    <a:pt x="24" y="11"/>
                  </a:cubicBezTo>
                  <a:cubicBezTo>
                    <a:pt x="24" y="11"/>
                    <a:pt x="24" y="12"/>
                    <a:pt x="24" y="12"/>
                  </a:cubicBezTo>
                  <a:cubicBezTo>
                    <a:pt x="23" y="12"/>
                    <a:pt x="23" y="13"/>
                    <a:pt x="23" y="13"/>
                  </a:cubicBezTo>
                  <a:cubicBezTo>
                    <a:pt x="23" y="13"/>
                    <a:pt x="23" y="13"/>
                    <a:pt x="23" y="13"/>
                  </a:cubicBezTo>
                  <a:cubicBezTo>
                    <a:pt x="23" y="14"/>
                    <a:pt x="23" y="14"/>
                    <a:pt x="22" y="15"/>
                  </a:cubicBezTo>
                  <a:cubicBezTo>
                    <a:pt x="22" y="15"/>
                    <a:pt x="22" y="16"/>
                    <a:pt x="22" y="16"/>
                  </a:cubicBezTo>
                  <a:cubicBezTo>
                    <a:pt x="22" y="16"/>
                    <a:pt x="22" y="16"/>
                    <a:pt x="22" y="16"/>
                  </a:cubicBezTo>
                  <a:cubicBezTo>
                    <a:pt x="1" y="99"/>
                    <a:pt x="1" y="99"/>
                    <a:pt x="1" y="99"/>
                  </a:cubicBezTo>
                  <a:cubicBezTo>
                    <a:pt x="0" y="104"/>
                    <a:pt x="3" y="109"/>
                    <a:pt x="8" y="110"/>
                  </a:cubicBezTo>
                  <a:cubicBezTo>
                    <a:pt x="13" y="111"/>
                    <a:pt x="18" y="108"/>
                    <a:pt x="19" y="103"/>
                  </a:cubicBezTo>
                  <a:cubicBezTo>
                    <a:pt x="37" y="34"/>
                    <a:pt x="37" y="34"/>
                    <a:pt x="37" y="34"/>
                  </a:cubicBezTo>
                  <a:cubicBezTo>
                    <a:pt x="37" y="33"/>
                    <a:pt x="39" y="32"/>
                    <a:pt x="40" y="32"/>
                  </a:cubicBezTo>
                  <a:cubicBezTo>
                    <a:pt x="42" y="33"/>
                    <a:pt x="43" y="34"/>
                    <a:pt x="42" y="36"/>
                  </a:cubicBezTo>
                  <a:cubicBezTo>
                    <a:pt x="16" y="141"/>
                    <a:pt x="16" y="141"/>
                    <a:pt x="16" y="141"/>
                  </a:cubicBezTo>
                  <a:cubicBezTo>
                    <a:pt x="43" y="141"/>
                    <a:pt x="43" y="141"/>
                    <a:pt x="43" y="141"/>
                  </a:cubicBezTo>
                  <a:cubicBezTo>
                    <a:pt x="43" y="211"/>
                    <a:pt x="43" y="211"/>
                    <a:pt x="43" y="211"/>
                  </a:cubicBezTo>
                  <a:cubicBezTo>
                    <a:pt x="43" y="217"/>
                    <a:pt x="49" y="223"/>
                    <a:pt x="55" y="223"/>
                  </a:cubicBezTo>
                  <a:cubicBezTo>
                    <a:pt x="62" y="223"/>
                    <a:pt x="67" y="217"/>
                    <a:pt x="67" y="211"/>
                  </a:cubicBezTo>
                  <a:cubicBezTo>
                    <a:pt x="67" y="141"/>
                    <a:pt x="67" y="141"/>
                    <a:pt x="67" y="141"/>
                  </a:cubicBezTo>
                  <a:cubicBezTo>
                    <a:pt x="77" y="141"/>
                    <a:pt x="77" y="141"/>
                    <a:pt x="77" y="141"/>
                  </a:cubicBezTo>
                  <a:cubicBezTo>
                    <a:pt x="77" y="211"/>
                    <a:pt x="77" y="211"/>
                    <a:pt x="77" y="211"/>
                  </a:cubicBezTo>
                  <a:cubicBezTo>
                    <a:pt x="77" y="217"/>
                    <a:pt x="82" y="223"/>
                    <a:pt x="89" y="223"/>
                  </a:cubicBezTo>
                  <a:cubicBezTo>
                    <a:pt x="95" y="223"/>
                    <a:pt x="101" y="217"/>
                    <a:pt x="101" y="211"/>
                  </a:cubicBezTo>
                  <a:cubicBezTo>
                    <a:pt x="101" y="141"/>
                    <a:pt x="101" y="141"/>
                    <a:pt x="101" y="141"/>
                  </a:cubicBezTo>
                  <a:cubicBezTo>
                    <a:pt x="128" y="141"/>
                    <a:pt x="128" y="141"/>
                    <a:pt x="128" y="141"/>
                  </a:cubicBezTo>
                  <a:cubicBezTo>
                    <a:pt x="101" y="35"/>
                    <a:pt x="101" y="35"/>
                    <a:pt x="101" y="35"/>
                  </a:cubicBezTo>
                  <a:cubicBezTo>
                    <a:pt x="101" y="33"/>
                    <a:pt x="102" y="32"/>
                    <a:pt x="103" y="31"/>
                  </a:cubicBezTo>
                  <a:cubicBezTo>
                    <a:pt x="105" y="31"/>
                    <a:pt x="106" y="32"/>
                    <a:pt x="107" y="33"/>
                  </a:cubicBezTo>
                  <a:cubicBezTo>
                    <a:pt x="124" y="102"/>
                    <a:pt x="124" y="102"/>
                    <a:pt x="124" y="102"/>
                  </a:cubicBezTo>
                  <a:cubicBezTo>
                    <a:pt x="125" y="107"/>
                    <a:pt x="130" y="110"/>
                    <a:pt x="135" y="109"/>
                  </a:cubicBezTo>
                  <a:cubicBezTo>
                    <a:pt x="140" y="108"/>
                    <a:pt x="143" y="103"/>
                    <a:pt x="142"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13" name="Freeform 9"/>
            <p:cNvSpPr>
              <a:spLocks/>
            </p:cNvSpPr>
            <p:nvPr/>
          </p:nvSpPr>
          <p:spPr bwMode="auto">
            <a:xfrm>
              <a:off x="893763" y="2925200"/>
              <a:ext cx="415925" cy="319088"/>
            </a:xfrm>
            <a:custGeom>
              <a:avLst/>
              <a:gdLst>
                <a:gd name="T0" fmla="*/ 99 w 111"/>
                <a:gd name="T1" fmla="*/ 41 h 85"/>
                <a:gd name="T2" fmla="*/ 99 w 111"/>
                <a:gd name="T3" fmla="*/ 25 h 85"/>
                <a:gd name="T4" fmla="*/ 111 w 111"/>
                <a:gd name="T5" fmla="*/ 21 h 85"/>
                <a:gd name="T6" fmla="*/ 56 w 111"/>
                <a:gd name="T7" fmla="*/ 0 h 85"/>
                <a:gd name="T8" fmla="*/ 0 w 111"/>
                <a:gd name="T9" fmla="*/ 21 h 85"/>
                <a:gd name="T10" fmla="*/ 27 w 111"/>
                <a:gd name="T11" fmla="*/ 31 h 85"/>
                <a:gd name="T12" fmla="*/ 27 w 111"/>
                <a:gd name="T13" fmla="*/ 44 h 85"/>
                <a:gd name="T14" fmla="*/ 31 w 111"/>
                <a:gd name="T15" fmla="*/ 43 h 85"/>
                <a:gd name="T16" fmla="*/ 28 w 111"/>
                <a:gd name="T17" fmla="*/ 57 h 85"/>
                <a:gd name="T18" fmla="*/ 56 w 111"/>
                <a:gd name="T19" fmla="*/ 85 h 85"/>
                <a:gd name="T20" fmla="*/ 84 w 111"/>
                <a:gd name="T21" fmla="*/ 57 h 85"/>
                <a:gd name="T22" fmla="*/ 80 w 111"/>
                <a:gd name="T23" fmla="*/ 43 h 85"/>
                <a:gd name="T24" fmla="*/ 84 w 111"/>
                <a:gd name="T25" fmla="*/ 44 h 85"/>
                <a:gd name="T26" fmla="*/ 84 w 111"/>
                <a:gd name="T27" fmla="*/ 31 h 85"/>
                <a:gd name="T28" fmla="*/ 95 w 111"/>
                <a:gd name="T29" fmla="*/ 27 h 85"/>
                <a:gd name="T30" fmla="*/ 95 w 111"/>
                <a:gd name="T31" fmla="*/ 41 h 85"/>
                <a:gd name="T32" fmla="*/ 92 w 111"/>
                <a:gd name="T33" fmla="*/ 45 h 85"/>
                <a:gd name="T34" fmla="*/ 92 w 111"/>
                <a:gd name="T35" fmla="*/ 54 h 85"/>
                <a:gd name="T36" fmla="*/ 102 w 111"/>
                <a:gd name="T37" fmla="*/ 54 h 85"/>
                <a:gd name="T38" fmla="*/ 102 w 111"/>
                <a:gd name="T39" fmla="*/ 45 h 85"/>
                <a:gd name="T40" fmla="*/ 99 w 111"/>
                <a:gd name="T41"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85">
                  <a:moveTo>
                    <a:pt x="99" y="41"/>
                  </a:moveTo>
                  <a:cubicBezTo>
                    <a:pt x="99" y="25"/>
                    <a:pt x="99" y="25"/>
                    <a:pt x="99" y="25"/>
                  </a:cubicBezTo>
                  <a:cubicBezTo>
                    <a:pt x="111" y="21"/>
                    <a:pt x="111" y="21"/>
                    <a:pt x="111" y="21"/>
                  </a:cubicBezTo>
                  <a:cubicBezTo>
                    <a:pt x="56" y="0"/>
                    <a:pt x="56" y="0"/>
                    <a:pt x="56" y="0"/>
                  </a:cubicBezTo>
                  <a:cubicBezTo>
                    <a:pt x="0" y="21"/>
                    <a:pt x="0" y="21"/>
                    <a:pt x="0" y="21"/>
                  </a:cubicBezTo>
                  <a:cubicBezTo>
                    <a:pt x="27" y="31"/>
                    <a:pt x="27" y="31"/>
                    <a:pt x="27" y="31"/>
                  </a:cubicBezTo>
                  <a:cubicBezTo>
                    <a:pt x="27" y="44"/>
                    <a:pt x="27" y="44"/>
                    <a:pt x="27" y="44"/>
                  </a:cubicBezTo>
                  <a:cubicBezTo>
                    <a:pt x="29" y="43"/>
                    <a:pt x="30" y="43"/>
                    <a:pt x="31" y="43"/>
                  </a:cubicBezTo>
                  <a:cubicBezTo>
                    <a:pt x="29" y="47"/>
                    <a:pt x="28" y="51"/>
                    <a:pt x="28" y="57"/>
                  </a:cubicBezTo>
                  <a:cubicBezTo>
                    <a:pt x="28" y="72"/>
                    <a:pt x="40" y="85"/>
                    <a:pt x="56" y="85"/>
                  </a:cubicBezTo>
                  <a:cubicBezTo>
                    <a:pt x="71" y="85"/>
                    <a:pt x="84" y="72"/>
                    <a:pt x="84" y="57"/>
                  </a:cubicBezTo>
                  <a:cubicBezTo>
                    <a:pt x="84" y="51"/>
                    <a:pt x="82" y="47"/>
                    <a:pt x="80" y="43"/>
                  </a:cubicBezTo>
                  <a:cubicBezTo>
                    <a:pt x="81" y="43"/>
                    <a:pt x="83" y="43"/>
                    <a:pt x="84" y="44"/>
                  </a:cubicBezTo>
                  <a:cubicBezTo>
                    <a:pt x="84" y="31"/>
                    <a:pt x="84" y="31"/>
                    <a:pt x="84" y="31"/>
                  </a:cubicBezTo>
                  <a:cubicBezTo>
                    <a:pt x="95" y="27"/>
                    <a:pt x="95" y="27"/>
                    <a:pt x="95" y="27"/>
                  </a:cubicBezTo>
                  <a:cubicBezTo>
                    <a:pt x="95" y="41"/>
                    <a:pt x="95" y="41"/>
                    <a:pt x="95" y="41"/>
                  </a:cubicBezTo>
                  <a:cubicBezTo>
                    <a:pt x="93" y="42"/>
                    <a:pt x="92" y="44"/>
                    <a:pt x="92" y="45"/>
                  </a:cubicBezTo>
                  <a:cubicBezTo>
                    <a:pt x="92" y="54"/>
                    <a:pt x="92" y="54"/>
                    <a:pt x="92" y="54"/>
                  </a:cubicBezTo>
                  <a:cubicBezTo>
                    <a:pt x="102" y="54"/>
                    <a:pt x="102" y="54"/>
                    <a:pt x="102" y="54"/>
                  </a:cubicBezTo>
                  <a:cubicBezTo>
                    <a:pt x="102" y="45"/>
                    <a:pt x="102" y="45"/>
                    <a:pt x="102" y="45"/>
                  </a:cubicBezTo>
                  <a:cubicBezTo>
                    <a:pt x="102" y="44"/>
                    <a:pt x="101" y="42"/>
                    <a:pt x="99"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14" name="Group 113"/>
          <p:cNvGrpSpPr/>
          <p:nvPr/>
        </p:nvGrpSpPr>
        <p:grpSpPr>
          <a:xfrm>
            <a:off x="938861" y="3588453"/>
            <a:ext cx="418146" cy="920667"/>
            <a:chOff x="835025" y="2925200"/>
            <a:chExt cx="534987" cy="1177926"/>
          </a:xfrm>
          <a:solidFill>
            <a:srgbClr val="00B178">
              <a:alpha val="69804"/>
            </a:srgbClr>
          </a:solidFill>
        </p:grpSpPr>
        <p:sp>
          <p:nvSpPr>
            <p:cNvPr id="115" name="Freeform 7"/>
            <p:cNvSpPr>
              <a:spLocks/>
            </p:cNvSpPr>
            <p:nvPr/>
          </p:nvSpPr>
          <p:spPr bwMode="auto">
            <a:xfrm>
              <a:off x="835025" y="3266513"/>
              <a:ext cx="534987" cy="836613"/>
            </a:xfrm>
            <a:custGeom>
              <a:avLst/>
              <a:gdLst>
                <a:gd name="T0" fmla="*/ 142 w 143"/>
                <a:gd name="T1" fmla="*/ 98 h 223"/>
                <a:gd name="T2" fmla="*/ 121 w 143"/>
                <a:gd name="T3" fmla="*/ 15 h 223"/>
                <a:gd name="T4" fmla="*/ 111 w 143"/>
                <a:gd name="T5" fmla="*/ 3 h 223"/>
                <a:gd name="T6" fmla="*/ 100 w 143"/>
                <a:gd name="T7" fmla="*/ 0 h 223"/>
                <a:gd name="T8" fmla="*/ 43 w 143"/>
                <a:gd name="T9" fmla="*/ 0 h 223"/>
                <a:gd name="T10" fmla="*/ 24 w 143"/>
                <a:gd name="T11" fmla="*/ 11 h 223"/>
                <a:gd name="T12" fmla="*/ 24 w 143"/>
                <a:gd name="T13" fmla="*/ 11 h 223"/>
                <a:gd name="T14" fmla="*/ 24 w 143"/>
                <a:gd name="T15" fmla="*/ 12 h 223"/>
                <a:gd name="T16" fmla="*/ 23 w 143"/>
                <a:gd name="T17" fmla="*/ 13 h 223"/>
                <a:gd name="T18" fmla="*/ 23 w 143"/>
                <a:gd name="T19" fmla="*/ 13 h 223"/>
                <a:gd name="T20" fmla="*/ 22 w 143"/>
                <a:gd name="T21" fmla="*/ 15 h 223"/>
                <a:gd name="T22" fmla="*/ 22 w 143"/>
                <a:gd name="T23" fmla="*/ 16 h 223"/>
                <a:gd name="T24" fmla="*/ 22 w 143"/>
                <a:gd name="T25" fmla="*/ 16 h 223"/>
                <a:gd name="T26" fmla="*/ 1 w 143"/>
                <a:gd name="T27" fmla="*/ 99 h 223"/>
                <a:gd name="T28" fmla="*/ 8 w 143"/>
                <a:gd name="T29" fmla="*/ 110 h 223"/>
                <a:gd name="T30" fmla="*/ 19 w 143"/>
                <a:gd name="T31" fmla="*/ 103 h 223"/>
                <a:gd name="T32" fmla="*/ 37 w 143"/>
                <a:gd name="T33" fmla="*/ 34 h 223"/>
                <a:gd name="T34" fmla="*/ 40 w 143"/>
                <a:gd name="T35" fmla="*/ 32 h 223"/>
                <a:gd name="T36" fmla="*/ 42 w 143"/>
                <a:gd name="T37" fmla="*/ 36 h 223"/>
                <a:gd name="T38" fmla="*/ 16 w 143"/>
                <a:gd name="T39" fmla="*/ 141 h 223"/>
                <a:gd name="T40" fmla="*/ 43 w 143"/>
                <a:gd name="T41" fmla="*/ 141 h 223"/>
                <a:gd name="T42" fmla="*/ 43 w 143"/>
                <a:gd name="T43" fmla="*/ 211 h 223"/>
                <a:gd name="T44" fmla="*/ 55 w 143"/>
                <a:gd name="T45" fmla="*/ 223 h 223"/>
                <a:gd name="T46" fmla="*/ 67 w 143"/>
                <a:gd name="T47" fmla="*/ 211 h 223"/>
                <a:gd name="T48" fmla="*/ 67 w 143"/>
                <a:gd name="T49" fmla="*/ 141 h 223"/>
                <a:gd name="T50" fmla="*/ 77 w 143"/>
                <a:gd name="T51" fmla="*/ 141 h 223"/>
                <a:gd name="T52" fmla="*/ 77 w 143"/>
                <a:gd name="T53" fmla="*/ 211 h 223"/>
                <a:gd name="T54" fmla="*/ 89 w 143"/>
                <a:gd name="T55" fmla="*/ 223 h 223"/>
                <a:gd name="T56" fmla="*/ 101 w 143"/>
                <a:gd name="T57" fmla="*/ 211 h 223"/>
                <a:gd name="T58" fmla="*/ 101 w 143"/>
                <a:gd name="T59" fmla="*/ 141 h 223"/>
                <a:gd name="T60" fmla="*/ 128 w 143"/>
                <a:gd name="T61" fmla="*/ 141 h 223"/>
                <a:gd name="T62" fmla="*/ 101 w 143"/>
                <a:gd name="T63" fmla="*/ 35 h 223"/>
                <a:gd name="T64" fmla="*/ 103 w 143"/>
                <a:gd name="T65" fmla="*/ 31 h 223"/>
                <a:gd name="T66" fmla="*/ 107 w 143"/>
                <a:gd name="T67" fmla="*/ 33 h 223"/>
                <a:gd name="T68" fmla="*/ 124 w 143"/>
                <a:gd name="T69" fmla="*/ 102 h 223"/>
                <a:gd name="T70" fmla="*/ 135 w 143"/>
                <a:gd name="T71" fmla="*/ 109 h 223"/>
                <a:gd name="T72" fmla="*/ 142 w 143"/>
                <a:gd name="T7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223">
                  <a:moveTo>
                    <a:pt x="142" y="98"/>
                  </a:moveTo>
                  <a:cubicBezTo>
                    <a:pt x="121" y="15"/>
                    <a:pt x="121" y="15"/>
                    <a:pt x="121" y="15"/>
                  </a:cubicBezTo>
                  <a:cubicBezTo>
                    <a:pt x="120" y="9"/>
                    <a:pt x="116" y="5"/>
                    <a:pt x="111" y="3"/>
                  </a:cubicBezTo>
                  <a:cubicBezTo>
                    <a:pt x="108" y="1"/>
                    <a:pt x="104" y="0"/>
                    <a:pt x="100" y="0"/>
                  </a:cubicBezTo>
                  <a:cubicBezTo>
                    <a:pt x="43" y="0"/>
                    <a:pt x="43" y="0"/>
                    <a:pt x="43" y="0"/>
                  </a:cubicBezTo>
                  <a:cubicBezTo>
                    <a:pt x="35" y="0"/>
                    <a:pt x="28" y="4"/>
                    <a:pt x="24" y="11"/>
                  </a:cubicBezTo>
                  <a:cubicBezTo>
                    <a:pt x="24" y="11"/>
                    <a:pt x="24" y="11"/>
                    <a:pt x="24" y="11"/>
                  </a:cubicBezTo>
                  <a:cubicBezTo>
                    <a:pt x="24" y="11"/>
                    <a:pt x="24" y="12"/>
                    <a:pt x="24" y="12"/>
                  </a:cubicBezTo>
                  <a:cubicBezTo>
                    <a:pt x="23" y="12"/>
                    <a:pt x="23" y="13"/>
                    <a:pt x="23" y="13"/>
                  </a:cubicBezTo>
                  <a:cubicBezTo>
                    <a:pt x="23" y="13"/>
                    <a:pt x="23" y="13"/>
                    <a:pt x="23" y="13"/>
                  </a:cubicBezTo>
                  <a:cubicBezTo>
                    <a:pt x="23" y="14"/>
                    <a:pt x="23" y="14"/>
                    <a:pt x="22" y="15"/>
                  </a:cubicBezTo>
                  <a:cubicBezTo>
                    <a:pt x="22" y="15"/>
                    <a:pt x="22" y="16"/>
                    <a:pt x="22" y="16"/>
                  </a:cubicBezTo>
                  <a:cubicBezTo>
                    <a:pt x="22" y="16"/>
                    <a:pt x="22" y="16"/>
                    <a:pt x="22" y="16"/>
                  </a:cubicBezTo>
                  <a:cubicBezTo>
                    <a:pt x="1" y="99"/>
                    <a:pt x="1" y="99"/>
                    <a:pt x="1" y="99"/>
                  </a:cubicBezTo>
                  <a:cubicBezTo>
                    <a:pt x="0" y="104"/>
                    <a:pt x="3" y="109"/>
                    <a:pt x="8" y="110"/>
                  </a:cubicBezTo>
                  <a:cubicBezTo>
                    <a:pt x="13" y="111"/>
                    <a:pt x="18" y="108"/>
                    <a:pt x="19" y="103"/>
                  </a:cubicBezTo>
                  <a:cubicBezTo>
                    <a:pt x="37" y="34"/>
                    <a:pt x="37" y="34"/>
                    <a:pt x="37" y="34"/>
                  </a:cubicBezTo>
                  <a:cubicBezTo>
                    <a:pt x="37" y="33"/>
                    <a:pt x="39" y="32"/>
                    <a:pt x="40" y="32"/>
                  </a:cubicBezTo>
                  <a:cubicBezTo>
                    <a:pt x="42" y="33"/>
                    <a:pt x="43" y="34"/>
                    <a:pt x="42" y="36"/>
                  </a:cubicBezTo>
                  <a:cubicBezTo>
                    <a:pt x="16" y="141"/>
                    <a:pt x="16" y="141"/>
                    <a:pt x="16" y="141"/>
                  </a:cubicBezTo>
                  <a:cubicBezTo>
                    <a:pt x="43" y="141"/>
                    <a:pt x="43" y="141"/>
                    <a:pt x="43" y="141"/>
                  </a:cubicBezTo>
                  <a:cubicBezTo>
                    <a:pt x="43" y="211"/>
                    <a:pt x="43" y="211"/>
                    <a:pt x="43" y="211"/>
                  </a:cubicBezTo>
                  <a:cubicBezTo>
                    <a:pt x="43" y="217"/>
                    <a:pt x="49" y="223"/>
                    <a:pt x="55" y="223"/>
                  </a:cubicBezTo>
                  <a:cubicBezTo>
                    <a:pt x="62" y="223"/>
                    <a:pt x="67" y="217"/>
                    <a:pt x="67" y="211"/>
                  </a:cubicBezTo>
                  <a:cubicBezTo>
                    <a:pt x="67" y="141"/>
                    <a:pt x="67" y="141"/>
                    <a:pt x="67" y="141"/>
                  </a:cubicBezTo>
                  <a:cubicBezTo>
                    <a:pt x="77" y="141"/>
                    <a:pt x="77" y="141"/>
                    <a:pt x="77" y="141"/>
                  </a:cubicBezTo>
                  <a:cubicBezTo>
                    <a:pt x="77" y="211"/>
                    <a:pt x="77" y="211"/>
                    <a:pt x="77" y="211"/>
                  </a:cubicBezTo>
                  <a:cubicBezTo>
                    <a:pt x="77" y="217"/>
                    <a:pt x="82" y="223"/>
                    <a:pt x="89" y="223"/>
                  </a:cubicBezTo>
                  <a:cubicBezTo>
                    <a:pt x="95" y="223"/>
                    <a:pt x="101" y="217"/>
                    <a:pt x="101" y="211"/>
                  </a:cubicBezTo>
                  <a:cubicBezTo>
                    <a:pt x="101" y="141"/>
                    <a:pt x="101" y="141"/>
                    <a:pt x="101" y="141"/>
                  </a:cubicBezTo>
                  <a:cubicBezTo>
                    <a:pt x="128" y="141"/>
                    <a:pt x="128" y="141"/>
                    <a:pt x="128" y="141"/>
                  </a:cubicBezTo>
                  <a:cubicBezTo>
                    <a:pt x="101" y="35"/>
                    <a:pt x="101" y="35"/>
                    <a:pt x="101" y="35"/>
                  </a:cubicBezTo>
                  <a:cubicBezTo>
                    <a:pt x="101" y="33"/>
                    <a:pt x="102" y="32"/>
                    <a:pt x="103" y="31"/>
                  </a:cubicBezTo>
                  <a:cubicBezTo>
                    <a:pt x="105" y="31"/>
                    <a:pt x="106" y="32"/>
                    <a:pt x="107" y="33"/>
                  </a:cubicBezTo>
                  <a:cubicBezTo>
                    <a:pt x="124" y="102"/>
                    <a:pt x="124" y="102"/>
                    <a:pt x="124" y="102"/>
                  </a:cubicBezTo>
                  <a:cubicBezTo>
                    <a:pt x="125" y="107"/>
                    <a:pt x="130" y="110"/>
                    <a:pt x="135" y="109"/>
                  </a:cubicBezTo>
                  <a:cubicBezTo>
                    <a:pt x="140" y="108"/>
                    <a:pt x="143" y="103"/>
                    <a:pt x="142"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16" name="Freeform 9"/>
            <p:cNvSpPr>
              <a:spLocks/>
            </p:cNvSpPr>
            <p:nvPr/>
          </p:nvSpPr>
          <p:spPr bwMode="auto">
            <a:xfrm>
              <a:off x="893763" y="2925200"/>
              <a:ext cx="415925" cy="319088"/>
            </a:xfrm>
            <a:custGeom>
              <a:avLst/>
              <a:gdLst>
                <a:gd name="T0" fmla="*/ 99 w 111"/>
                <a:gd name="T1" fmla="*/ 41 h 85"/>
                <a:gd name="T2" fmla="*/ 99 w 111"/>
                <a:gd name="T3" fmla="*/ 25 h 85"/>
                <a:gd name="T4" fmla="*/ 111 w 111"/>
                <a:gd name="T5" fmla="*/ 21 h 85"/>
                <a:gd name="T6" fmla="*/ 56 w 111"/>
                <a:gd name="T7" fmla="*/ 0 h 85"/>
                <a:gd name="T8" fmla="*/ 0 w 111"/>
                <a:gd name="T9" fmla="*/ 21 h 85"/>
                <a:gd name="T10" fmla="*/ 27 w 111"/>
                <a:gd name="T11" fmla="*/ 31 h 85"/>
                <a:gd name="T12" fmla="*/ 27 w 111"/>
                <a:gd name="T13" fmla="*/ 44 h 85"/>
                <a:gd name="T14" fmla="*/ 31 w 111"/>
                <a:gd name="T15" fmla="*/ 43 h 85"/>
                <a:gd name="T16" fmla="*/ 28 w 111"/>
                <a:gd name="T17" fmla="*/ 57 h 85"/>
                <a:gd name="T18" fmla="*/ 56 w 111"/>
                <a:gd name="T19" fmla="*/ 85 h 85"/>
                <a:gd name="T20" fmla="*/ 84 w 111"/>
                <a:gd name="T21" fmla="*/ 57 h 85"/>
                <a:gd name="T22" fmla="*/ 80 w 111"/>
                <a:gd name="T23" fmla="*/ 43 h 85"/>
                <a:gd name="T24" fmla="*/ 84 w 111"/>
                <a:gd name="T25" fmla="*/ 44 h 85"/>
                <a:gd name="T26" fmla="*/ 84 w 111"/>
                <a:gd name="T27" fmla="*/ 31 h 85"/>
                <a:gd name="T28" fmla="*/ 95 w 111"/>
                <a:gd name="T29" fmla="*/ 27 h 85"/>
                <a:gd name="T30" fmla="*/ 95 w 111"/>
                <a:gd name="T31" fmla="*/ 41 h 85"/>
                <a:gd name="T32" fmla="*/ 92 w 111"/>
                <a:gd name="T33" fmla="*/ 45 h 85"/>
                <a:gd name="T34" fmla="*/ 92 w 111"/>
                <a:gd name="T35" fmla="*/ 54 h 85"/>
                <a:gd name="T36" fmla="*/ 102 w 111"/>
                <a:gd name="T37" fmla="*/ 54 h 85"/>
                <a:gd name="T38" fmla="*/ 102 w 111"/>
                <a:gd name="T39" fmla="*/ 45 h 85"/>
                <a:gd name="T40" fmla="*/ 99 w 111"/>
                <a:gd name="T41"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85">
                  <a:moveTo>
                    <a:pt x="99" y="41"/>
                  </a:moveTo>
                  <a:cubicBezTo>
                    <a:pt x="99" y="25"/>
                    <a:pt x="99" y="25"/>
                    <a:pt x="99" y="25"/>
                  </a:cubicBezTo>
                  <a:cubicBezTo>
                    <a:pt x="111" y="21"/>
                    <a:pt x="111" y="21"/>
                    <a:pt x="111" y="21"/>
                  </a:cubicBezTo>
                  <a:cubicBezTo>
                    <a:pt x="56" y="0"/>
                    <a:pt x="56" y="0"/>
                    <a:pt x="56" y="0"/>
                  </a:cubicBezTo>
                  <a:cubicBezTo>
                    <a:pt x="0" y="21"/>
                    <a:pt x="0" y="21"/>
                    <a:pt x="0" y="21"/>
                  </a:cubicBezTo>
                  <a:cubicBezTo>
                    <a:pt x="27" y="31"/>
                    <a:pt x="27" y="31"/>
                    <a:pt x="27" y="31"/>
                  </a:cubicBezTo>
                  <a:cubicBezTo>
                    <a:pt x="27" y="44"/>
                    <a:pt x="27" y="44"/>
                    <a:pt x="27" y="44"/>
                  </a:cubicBezTo>
                  <a:cubicBezTo>
                    <a:pt x="29" y="43"/>
                    <a:pt x="30" y="43"/>
                    <a:pt x="31" y="43"/>
                  </a:cubicBezTo>
                  <a:cubicBezTo>
                    <a:pt x="29" y="47"/>
                    <a:pt x="28" y="51"/>
                    <a:pt x="28" y="57"/>
                  </a:cubicBezTo>
                  <a:cubicBezTo>
                    <a:pt x="28" y="72"/>
                    <a:pt x="40" y="85"/>
                    <a:pt x="56" y="85"/>
                  </a:cubicBezTo>
                  <a:cubicBezTo>
                    <a:pt x="71" y="85"/>
                    <a:pt x="84" y="72"/>
                    <a:pt x="84" y="57"/>
                  </a:cubicBezTo>
                  <a:cubicBezTo>
                    <a:pt x="84" y="51"/>
                    <a:pt x="82" y="47"/>
                    <a:pt x="80" y="43"/>
                  </a:cubicBezTo>
                  <a:cubicBezTo>
                    <a:pt x="81" y="43"/>
                    <a:pt x="83" y="43"/>
                    <a:pt x="84" y="44"/>
                  </a:cubicBezTo>
                  <a:cubicBezTo>
                    <a:pt x="84" y="31"/>
                    <a:pt x="84" y="31"/>
                    <a:pt x="84" y="31"/>
                  </a:cubicBezTo>
                  <a:cubicBezTo>
                    <a:pt x="95" y="27"/>
                    <a:pt x="95" y="27"/>
                    <a:pt x="95" y="27"/>
                  </a:cubicBezTo>
                  <a:cubicBezTo>
                    <a:pt x="95" y="41"/>
                    <a:pt x="95" y="41"/>
                    <a:pt x="95" y="41"/>
                  </a:cubicBezTo>
                  <a:cubicBezTo>
                    <a:pt x="93" y="42"/>
                    <a:pt x="92" y="44"/>
                    <a:pt x="92" y="45"/>
                  </a:cubicBezTo>
                  <a:cubicBezTo>
                    <a:pt x="92" y="54"/>
                    <a:pt x="92" y="54"/>
                    <a:pt x="92" y="54"/>
                  </a:cubicBezTo>
                  <a:cubicBezTo>
                    <a:pt x="102" y="54"/>
                    <a:pt x="102" y="54"/>
                    <a:pt x="102" y="54"/>
                  </a:cubicBezTo>
                  <a:cubicBezTo>
                    <a:pt x="102" y="45"/>
                    <a:pt x="102" y="45"/>
                    <a:pt x="102" y="45"/>
                  </a:cubicBezTo>
                  <a:cubicBezTo>
                    <a:pt x="102" y="44"/>
                    <a:pt x="101" y="42"/>
                    <a:pt x="99"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17" name="Group 116"/>
          <p:cNvGrpSpPr/>
          <p:nvPr/>
        </p:nvGrpSpPr>
        <p:grpSpPr>
          <a:xfrm>
            <a:off x="1497255" y="3588453"/>
            <a:ext cx="418146" cy="920667"/>
            <a:chOff x="835025" y="2925200"/>
            <a:chExt cx="534987" cy="1177926"/>
          </a:xfrm>
          <a:solidFill>
            <a:srgbClr val="00B178">
              <a:alpha val="69804"/>
            </a:srgbClr>
          </a:solidFill>
        </p:grpSpPr>
        <p:sp>
          <p:nvSpPr>
            <p:cNvPr id="118" name="Freeform 7"/>
            <p:cNvSpPr>
              <a:spLocks/>
            </p:cNvSpPr>
            <p:nvPr/>
          </p:nvSpPr>
          <p:spPr bwMode="auto">
            <a:xfrm>
              <a:off x="835025" y="3266513"/>
              <a:ext cx="534987" cy="836613"/>
            </a:xfrm>
            <a:custGeom>
              <a:avLst/>
              <a:gdLst>
                <a:gd name="T0" fmla="*/ 142 w 143"/>
                <a:gd name="T1" fmla="*/ 98 h 223"/>
                <a:gd name="T2" fmla="*/ 121 w 143"/>
                <a:gd name="T3" fmla="*/ 15 h 223"/>
                <a:gd name="T4" fmla="*/ 111 w 143"/>
                <a:gd name="T5" fmla="*/ 3 h 223"/>
                <a:gd name="T6" fmla="*/ 100 w 143"/>
                <a:gd name="T7" fmla="*/ 0 h 223"/>
                <a:gd name="T8" fmla="*/ 43 w 143"/>
                <a:gd name="T9" fmla="*/ 0 h 223"/>
                <a:gd name="T10" fmla="*/ 24 w 143"/>
                <a:gd name="T11" fmla="*/ 11 h 223"/>
                <a:gd name="T12" fmla="*/ 24 w 143"/>
                <a:gd name="T13" fmla="*/ 11 h 223"/>
                <a:gd name="T14" fmla="*/ 24 w 143"/>
                <a:gd name="T15" fmla="*/ 12 h 223"/>
                <a:gd name="T16" fmla="*/ 23 w 143"/>
                <a:gd name="T17" fmla="*/ 13 h 223"/>
                <a:gd name="T18" fmla="*/ 23 w 143"/>
                <a:gd name="T19" fmla="*/ 13 h 223"/>
                <a:gd name="T20" fmla="*/ 22 w 143"/>
                <a:gd name="T21" fmla="*/ 15 h 223"/>
                <a:gd name="T22" fmla="*/ 22 w 143"/>
                <a:gd name="T23" fmla="*/ 16 h 223"/>
                <a:gd name="T24" fmla="*/ 22 w 143"/>
                <a:gd name="T25" fmla="*/ 16 h 223"/>
                <a:gd name="T26" fmla="*/ 1 w 143"/>
                <a:gd name="T27" fmla="*/ 99 h 223"/>
                <a:gd name="T28" fmla="*/ 8 w 143"/>
                <a:gd name="T29" fmla="*/ 110 h 223"/>
                <a:gd name="T30" fmla="*/ 19 w 143"/>
                <a:gd name="T31" fmla="*/ 103 h 223"/>
                <a:gd name="T32" fmla="*/ 37 w 143"/>
                <a:gd name="T33" fmla="*/ 34 h 223"/>
                <a:gd name="T34" fmla="*/ 40 w 143"/>
                <a:gd name="T35" fmla="*/ 32 h 223"/>
                <a:gd name="T36" fmla="*/ 42 w 143"/>
                <a:gd name="T37" fmla="*/ 36 h 223"/>
                <a:gd name="T38" fmla="*/ 16 w 143"/>
                <a:gd name="T39" fmla="*/ 141 h 223"/>
                <a:gd name="T40" fmla="*/ 43 w 143"/>
                <a:gd name="T41" fmla="*/ 141 h 223"/>
                <a:gd name="T42" fmla="*/ 43 w 143"/>
                <a:gd name="T43" fmla="*/ 211 h 223"/>
                <a:gd name="T44" fmla="*/ 55 w 143"/>
                <a:gd name="T45" fmla="*/ 223 h 223"/>
                <a:gd name="T46" fmla="*/ 67 w 143"/>
                <a:gd name="T47" fmla="*/ 211 h 223"/>
                <a:gd name="T48" fmla="*/ 67 w 143"/>
                <a:gd name="T49" fmla="*/ 141 h 223"/>
                <a:gd name="T50" fmla="*/ 77 w 143"/>
                <a:gd name="T51" fmla="*/ 141 h 223"/>
                <a:gd name="T52" fmla="*/ 77 w 143"/>
                <a:gd name="T53" fmla="*/ 211 h 223"/>
                <a:gd name="T54" fmla="*/ 89 w 143"/>
                <a:gd name="T55" fmla="*/ 223 h 223"/>
                <a:gd name="T56" fmla="*/ 101 w 143"/>
                <a:gd name="T57" fmla="*/ 211 h 223"/>
                <a:gd name="T58" fmla="*/ 101 w 143"/>
                <a:gd name="T59" fmla="*/ 141 h 223"/>
                <a:gd name="T60" fmla="*/ 128 w 143"/>
                <a:gd name="T61" fmla="*/ 141 h 223"/>
                <a:gd name="T62" fmla="*/ 101 w 143"/>
                <a:gd name="T63" fmla="*/ 35 h 223"/>
                <a:gd name="T64" fmla="*/ 103 w 143"/>
                <a:gd name="T65" fmla="*/ 31 h 223"/>
                <a:gd name="T66" fmla="*/ 107 w 143"/>
                <a:gd name="T67" fmla="*/ 33 h 223"/>
                <a:gd name="T68" fmla="*/ 124 w 143"/>
                <a:gd name="T69" fmla="*/ 102 h 223"/>
                <a:gd name="T70" fmla="*/ 135 w 143"/>
                <a:gd name="T71" fmla="*/ 109 h 223"/>
                <a:gd name="T72" fmla="*/ 142 w 143"/>
                <a:gd name="T7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223">
                  <a:moveTo>
                    <a:pt x="142" y="98"/>
                  </a:moveTo>
                  <a:cubicBezTo>
                    <a:pt x="121" y="15"/>
                    <a:pt x="121" y="15"/>
                    <a:pt x="121" y="15"/>
                  </a:cubicBezTo>
                  <a:cubicBezTo>
                    <a:pt x="120" y="9"/>
                    <a:pt x="116" y="5"/>
                    <a:pt x="111" y="3"/>
                  </a:cubicBezTo>
                  <a:cubicBezTo>
                    <a:pt x="108" y="1"/>
                    <a:pt x="104" y="0"/>
                    <a:pt x="100" y="0"/>
                  </a:cubicBezTo>
                  <a:cubicBezTo>
                    <a:pt x="43" y="0"/>
                    <a:pt x="43" y="0"/>
                    <a:pt x="43" y="0"/>
                  </a:cubicBezTo>
                  <a:cubicBezTo>
                    <a:pt x="35" y="0"/>
                    <a:pt x="28" y="4"/>
                    <a:pt x="24" y="11"/>
                  </a:cubicBezTo>
                  <a:cubicBezTo>
                    <a:pt x="24" y="11"/>
                    <a:pt x="24" y="11"/>
                    <a:pt x="24" y="11"/>
                  </a:cubicBezTo>
                  <a:cubicBezTo>
                    <a:pt x="24" y="11"/>
                    <a:pt x="24" y="12"/>
                    <a:pt x="24" y="12"/>
                  </a:cubicBezTo>
                  <a:cubicBezTo>
                    <a:pt x="23" y="12"/>
                    <a:pt x="23" y="13"/>
                    <a:pt x="23" y="13"/>
                  </a:cubicBezTo>
                  <a:cubicBezTo>
                    <a:pt x="23" y="13"/>
                    <a:pt x="23" y="13"/>
                    <a:pt x="23" y="13"/>
                  </a:cubicBezTo>
                  <a:cubicBezTo>
                    <a:pt x="23" y="14"/>
                    <a:pt x="23" y="14"/>
                    <a:pt x="22" y="15"/>
                  </a:cubicBezTo>
                  <a:cubicBezTo>
                    <a:pt x="22" y="15"/>
                    <a:pt x="22" y="16"/>
                    <a:pt x="22" y="16"/>
                  </a:cubicBezTo>
                  <a:cubicBezTo>
                    <a:pt x="22" y="16"/>
                    <a:pt x="22" y="16"/>
                    <a:pt x="22" y="16"/>
                  </a:cubicBezTo>
                  <a:cubicBezTo>
                    <a:pt x="1" y="99"/>
                    <a:pt x="1" y="99"/>
                    <a:pt x="1" y="99"/>
                  </a:cubicBezTo>
                  <a:cubicBezTo>
                    <a:pt x="0" y="104"/>
                    <a:pt x="3" y="109"/>
                    <a:pt x="8" y="110"/>
                  </a:cubicBezTo>
                  <a:cubicBezTo>
                    <a:pt x="13" y="111"/>
                    <a:pt x="18" y="108"/>
                    <a:pt x="19" y="103"/>
                  </a:cubicBezTo>
                  <a:cubicBezTo>
                    <a:pt x="37" y="34"/>
                    <a:pt x="37" y="34"/>
                    <a:pt x="37" y="34"/>
                  </a:cubicBezTo>
                  <a:cubicBezTo>
                    <a:pt x="37" y="33"/>
                    <a:pt x="39" y="32"/>
                    <a:pt x="40" y="32"/>
                  </a:cubicBezTo>
                  <a:cubicBezTo>
                    <a:pt x="42" y="33"/>
                    <a:pt x="43" y="34"/>
                    <a:pt x="42" y="36"/>
                  </a:cubicBezTo>
                  <a:cubicBezTo>
                    <a:pt x="16" y="141"/>
                    <a:pt x="16" y="141"/>
                    <a:pt x="16" y="141"/>
                  </a:cubicBezTo>
                  <a:cubicBezTo>
                    <a:pt x="43" y="141"/>
                    <a:pt x="43" y="141"/>
                    <a:pt x="43" y="141"/>
                  </a:cubicBezTo>
                  <a:cubicBezTo>
                    <a:pt x="43" y="211"/>
                    <a:pt x="43" y="211"/>
                    <a:pt x="43" y="211"/>
                  </a:cubicBezTo>
                  <a:cubicBezTo>
                    <a:pt x="43" y="217"/>
                    <a:pt x="49" y="223"/>
                    <a:pt x="55" y="223"/>
                  </a:cubicBezTo>
                  <a:cubicBezTo>
                    <a:pt x="62" y="223"/>
                    <a:pt x="67" y="217"/>
                    <a:pt x="67" y="211"/>
                  </a:cubicBezTo>
                  <a:cubicBezTo>
                    <a:pt x="67" y="141"/>
                    <a:pt x="67" y="141"/>
                    <a:pt x="67" y="141"/>
                  </a:cubicBezTo>
                  <a:cubicBezTo>
                    <a:pt x="77" y="141"/>
                    <a:pt x="77" y="141"/>
                    <a:pt x="77" y="141"/>
                  </a:cubicBezTo>
                  <a:cubicBezTo>
                    <a:pt x="77" y="211"/>
                    <a:pt x="77" y="211"/>
                    <a:pt x="77" y="211"/>
                  </a:cubicBezTo>
                  <a:cubicBezTo>
                    <a:pt x="77" y="217"/>
                    <a:pt x="82" y="223"/>
                    <a:pt x="89" y="223"/>
                  </a:cubicBezTo>
                  <a:cubicBezTo>
                    <a:pt x="95" y="223"/>
                    <a:pt x="101" y="217"/>
                    <a:pt x="101" y="211"/>
                  </a:cubicBezTo>
                  <a:cubicBezTo>
                    <a:pt x="101" y="141"/>
                    <a:pt x="101" y="141"/>
                    <a:pt x="101" y="141"/>
                  </a:cubicBezTo>
                  <a:cubicBezTo>
                    <a:pt x="128" y="141"/>
                    <a:pt x="128" y="141"/>
                    <a:pt x="128" y="141"/>
                  </a:cubicBezTo>
                  <a:cubicBezTo>
                    <a:pt x="101" y="35"/>
                    <a:pt x="101" y="35"/>
                    <a:pt x="101" y="35"/>
                  </a:cubicBezTo>
                  <a:cubicBezTo>
                    <a:pt x="101" y="33"/>
                    <a:pt x="102" y="32"/>
                    <a:pt x="103" y="31"/>
                  </a:cubicBezTo>
                  <a:cubicBezTo>
                    <a:pt x="105" y="31"/>
                    <a:pt x="106" y="32"/>
                    <a:pt x="107" y="33"/>
                  </a:cubicBezTo>
                  <a:cubicBezTo>
                    <a:pt x="124" y="102"/>
                    <a:pt x="124" y="102"/>
                    <a:pt x="124" y="102"/>
                  </a:cubicBezTo>
                  <a:cubicBezTo>
                    <a:pt x="125" y="107"/>
                    <a:pt x="130" y="110"/>
                    <a:pt x="135" y="109"/>
                  </a:cubicBezTo>
                  <a:cubicBezTo>
                    <a:pt x="140" y="108"/>
                    <a:pt x="143" y="103"/>
                    <a:pt x="142"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19" name="Freeform 9"/>
            <p:cNvSpPr>
              <a:spLocks/>
            </p:cNvSpPr>
            <p:nvPr/>
          </p:nvSpPr>
          <p:spPr bwMode="auto">
            <a:xfrm>
              <a:off x="893763" y="2925200"/>
              <a:ext cx="415925" cy="319088"/>
            </a:xfrm>
            <a:custGeom>
              <a:avLst/>
              <a:gdLst>
                <a:gd name="T0" fmla="*/ 99 w 111"/>
                <a:gd name="T1" fmla="*/ 41 h 85"/>
                <a:gd name="T2" fmla="*/ 99 w 111"/>
                <a:gd name="T3" fmla="*/ 25 h 85"/>
                <a:gd name="T4" fmla="*/ 111 w 111"/>
                <a:gd name="T5" fmla="*/ 21 h 85"/>
                <a:gd name="T6" fmla="*/ 56 w 111"/>
                <a:gd name="T7" fmla="*/ 0 h 85"/>
                <a:gd name="T8" fmla="*/ 0 w 111"/>
                <a:gd name="T9" fmla="*/ 21 h 85"/>
                <a:gd name="T10" fmla="*/ 27 w 111"/>
                <a:gd name="T11" fmla="*/ 31 h 85"/>
                <a:gd name="T12" fmla="*/ 27 w 111"/>
                <a:gd name="T13" fmla="*/ 44 h 85"/>
                <a:gd name="T14" fmla="*/ 31 w 111"/>
                <a:gd name="T15" fmla="*/ 43 h 85"/>
                <a:gd name="T16" fmla="*/ 28 w 111"/>
                <a:gd name="T17" fmla="*/ 57 h 85"/>
                <a:gd name="T18" fmla="*/ 56 w 111"/>
                <a:gd name="T19" fmla="*/ 85 h 85"/>
                <a:gd name="T20" fmla="*/ 84 w 111"/>
                <a:gd name="T21" fmla="*/ 57 h 85"/>
                <a:gd name="T22" fmla="*/ 80 w 111"/>
                <a:gd name="T23" fmla="*/ 43 h 85"/>
                <a:gd name="T24" fmla="*/ 84 w 111"/>
                <a:gd name="T25" fmla="*/ 44 h 85"/>
                <a:gd name="T26" fmla="*/ 84 w 111"/>
                <a:gd name="T27" fmla="*/ 31 h 85"/>
                <a:gd name="T28" fmla="*/ 95 w 111"/>
                <a:gd name="T29" fmla="*/ 27 h 85"/>
                <a:gd name="T30" fmla="*/ 95 w 111"/>
                <a:gd name="T31" fmla="*/ 41 h 85"/>
                <a:gd name="T32" fmla="*/ 92 w 111"/>
                <a:gd name="T33" fmla="*/ 45 h 85"/>
                <a:gd name="T34" fmla="*/ 92 w 111"/>
                <a:gd name="T35" fmla="*/ 54 h 85"/>
                <a:gd name="T36" fmla="*/ 102 w 111"/>
                <a:gd name="T37" fmla="*/ 54 h 85"/>
                <a:gd name="T38" fmla="*/ 102 w 111"/>
                <a:gd name="T39" fmla="*/ 45 h 85"/>
                <a:gd name="T40" fmla="*/ 99 w 111"/>
                <a:gd name="T41"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85">
                  <a:moveTo>
                    <a:pt x="99" y="41"/>
                  </a:moveTo>
                  <a:cubicBezTo>
                    <a:pt x="99" y="25"/>
                    <a:pt x="99" y="25"/>
                    <a:pt x="99" y="25"/>
                  </a:cubicBezTo>
                  <a:cubicBezTo>
                    <a:pt x="111" y="21"/>
                    <a:pt x="111" y="21"/>
                    <a:pt x="111" y="21"/>
                  </a:cubicBezTo>
                  <a:cubicBezTo>
                    <a:pt x="56" y="0"/>
                    <a:pt x="56" y="0"/>
                    <a:pt x="56" y="0"/>
                  </a:cubicBezTo>
                  <a:cubicBezTo>
                    <a:pt x="0" y="21"/>
                    <a:pt x="0" y="21"/>
                    <a:pt x="0" y="21"/>
                  </a:cubicBezTo>
                  <a:cubicBezTo>
                    <a:pt x="27" y="31"/>
                    <a:pt x="27" y="31"/>
                    <a:pt x="27" y="31"/>
                  </a:cubicBezTo>
                  <a:cubicBezTo>
                    <a:pt x="27" y="44"/>
                    <a:pt x="27" y="44"/>
                    <a:pt x="27" y="44"/>
                  </a:cubicBezTo>
                  <a:cubicBezTo>
                    <a:pt x="29" y="43"/>
                    <a:pt x="30" y="43"/>
                    <a:pt x="31" y="43"/>
                  </a:cubicBezTo>
                  <a:cubicBezTo>
                    <a:pt x="29" y="47"/>
                    <a:pt x="28" y="51"/>
                    <a:pt x="28" y="57"/>
                  </a:cubicBezTo>
                  <a:cubicBezTo>
                    <a:pt x="28" y="72"/>
                    <a:pt x="40" y="85"/>
                    <a:pt x="56" y="85"/>
                  </a:cubicBezTo>
                  <a:cubicBezTo>
                    <a:pt x="71" y="85"/>
                    <a:pt x="84" y="72"/>
                    <a:pt x="84" y="57"/>
                  </a:cubicBezTo>
                  <a:cubicBezTo>
                    <a:pt x="84" y="51"/>
                    <a:pt x="82" y="47"/>
                    <a:pt x="80" y="43"/>
                  </a:cubicBezTo>
                  <a:cubicBezTo>
                    <a:pt x="81" y="43"/>
                    <a:pt x="83" y="43"/>
                    <a:pt x="84" y="44"/>
                  </a:cubicBezTo>
                  <a:cubicBezTo>
                    <a:pt x="84" y="31"/>
                    <a:pt x="84" y="31"/>
                    <a:pt x="84" y="31"/>
                  </a:cubicBezTo>
                  <a:cubicBezTo>
                    <a:pt x="95" y="27"/>
                    <a:pt x="95" y="27"/>
                    <a:pt x="95" y="27"/>
                  </a:cubicBezTo>
                  <a:cubicBezTo>
                    <a:pt x="95" y="41"/>
                    <a:pt x="95" y="41"/>
                    <a:pt x="95" y="41"/>
                  </a:cubicBezTo>
                  <a:cubicBezTo>
                    <a:pt x="93" y="42"/>
                    <a:pt x="92" y="44"/>
                    <a:pt x="92" y="45"/>
                  </a:cubicBezTo>
                  <a:cubicBezTo>
                    <a:pt x="92" y="54"/>
                    <a:pt x="92" y="54"/>
                    <a:pt x="92" y="54"/>
                  </a:cubicBezTo>
                  <a:cubicBezTo>
                    <a:pt x="102" y="54"/>
                    <a:pt x="102" y="54"/>
                    <a:pt x="102" y="54"/>
                  </a:cubicBezTo>
                  <a:cubicBezTo>
                    <a:pt x="102" y="45"/>
                    <a:pt x="102" y="45"/>
                    <a:pt x="102" y="45"/>
                  </a:cubicBezTo>
                  <a:cubicBezTo>
                    <a:pt x="102" y="44"/>
                    <a:pt x="101" y="42"/>
                    <a:pt x="99"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20" name="Group 119"/>
          <p:cNvGrpSpPr/>
          <p:nvPr/>
        </p:nvGrpSpPr>
        <p:grpSpPr>
          <a:xfrm>
            <a:off x="2055649" y="3588453"/>
            <a:ext cx="418146" cy="920667"/>
            <a:chOff x="835025" y="2925200"/>
            <a:chExt cx="534987" cy="1177926"/>
          </a:xfrm>
          <a:solidFill>
            <a:srgbClr val="00B178">
              <a:alpha val="69804"/>
            </a:srgbClr>
          </a:solidFill>
        </p:grpSpPr>
        <p:sp>
          <p:nvSpPr>
            <p:cNvPr id="121" name="Freeform 7"/>
            <p:cNvSpPr>
              <a:spLocks/>
            </p:cNvSpPr>
            <p:nvPr/>
          </p:nvSpPr>
          <p:spPr bwMode="auto">
            <a:xfrm>
              <a:off x="835025" y="3266513"/>
              <a:ext cx="534987" cy="836613"/>
            </a:xfrm>
            <a:custGeom>
              <a:avLst/>
              <a:gdLst>
                <a:gd name="T0" fmla="*/ 142 w 143"/>
                <a:gd name="T1" fmla="*/ 98 h 223"/>
                <a:gd name="T2" fmla="*/ 121 w 143"/>
                <a:gd name="T3" fmla="*/ 15 h 223"/>
                <a:gd name="T4" fmla="*/ 111 w 143"/>
                <a:gd name="T5" fmla="*/ 3 h 223"/>
                <a:gd name="T6" fmla="*/ 100 w 143"/>
                <a:gd name="T7" fmla="*/ 0 h 223"/>
                <a:gd name="T8" fmla="*/ 43 w 143"/>
                <a:gd name="T9" fmla="*/ 0 h 223"/>
                <a:gd name="T10" fmla="*/ 24 w 143"/>
                <a:gd name="T11" fmla="*/ 11 h 223"/>
                <a:gd name="T12" fmla="*/ 24 w 143"/>
                <a:gd name="T13" fmla="*/ 11 h 223"/>
                <a:gd name="T14" fmla="*/ 24 w 143"/>
                <a:gd name="T15" fmla="*/ 12 h 223"/>
                <a:gd name="T16" fmla="*/ 23 w 143"/>
                <a:gd name="T17" fmla="*/ 13 h 223"/>
                <a:gd name="T18" fmla="*/ 23 w 143"/>
                <a:gd name="T19" fmla="*/ 13 h 223"/>
                <a:gd name="T20" fmla="*/ 22 w 143"/>
                <a:gd name="T21" fmla="*/ 15 h 223"/>
                <a:gd name="T22" fmla="*/ 22 w 143"/>
                <a:gd name="T23" fmla="*/ 16 h 223"/>
                <a:gd name="T24" fmla="*/ 22 w 143"/>
                <a:gd name="T25" fmla="*/ 16 h 223"/>
                <a:gd name="T26" fmla="*/ 1 w 143"/>
                <a:gd name="T27" fmla="*/ 99 h 223"/>
                <a:gd name="T28" fmla="*/ 8 w 143"/>
                <a:gd name="T29" fmla="*/ 110 h 223"/>
                <a:gd name="T30" fmla="*/ 19 w 143"/>
                <a:gd name="T31" fmla="*/ 103 h 223"/>
                <a:gd name="T32" fmla="*/ 37 w 143"/>
                <a:gd name="T33" fmla="*/ 34 h 223"/>
                <a:gd name="T34" fmla="*/ 40 w 143"/>
                <a:gd name="T35" fmla="*/ 32 h 223"/>
                <a:gd name="T36" fmla="*/ 42 w 143"/>
                <a:gd name="T37" fmla="*/ 36 h 223"/>
                <a:gd name="T38" fmla="*/ 16 w 143"/>
                <a:gd name="T39" fmla="*/ 141 h 223"/>
                <a:gd name="T40" fmla="*/ 43 w 143"/>
                <a:gd name="T41" fmla="*/ 141 h 223"/>
                <a:gd name="T42" fmla="*/ 43 w 143"/>
                <a:gd name="T43" fmla="*/ 211 h 223"/>
                <a:gd name="T44" fmla="*/ 55 w 143"/>
                <a:gd name="T45" fmla="*/ 223 h 223"/>
                <a:gd name="T46" fmla="*/ 67 w 143"/>
                <a:gd name="T47" fmla="*/ 211 h 223"/>
                <a:gd name="T48" fmla="*/ 67 w 143"/>
                <a:gd name="T49" fmla="*/ 141 h 223"/>
                <a:gd name="T50" fmla="*/ 77 w 143"/>
                <a:gd name="T51" fmla="*/ 141 h 223"/>
                <a:gd name="T52" fmla="*/ 77 w 143"/>
                <a:gd name="T53" fmla="*/ 211 h 223"/>
                <a:gd name="T54" fmla="*/ 89 w 143"/>
                <a:gd name="T55" fmla="*/ 223 h 223"/>
                <a:gd name="T56" fmla="*/ 101 w 143"/>
                <a:gd name="T57" fmla="*/ 211 h 223"/>
                <a:gd name="T58" fmla="*/ 101 w 143"/>
                <a:gd name="T59" fmla="*/ 141 h 223"/>
                <a:gd name="T60" fmla="*/ 128 w 143"/>
                <a:gd name="T61" fmla="*/ 141 h 223"/>
                <a:gd name="T62" fmla="*/ 101 w 143"/>
                <a:gd name="T63" fmla="*/ 35 h 223"/>
                <a:gd name="T64" fmla="*/ 103 w 143"/>
                <a:gd name="T65" fmla="*/ 31 h 223"/>
                <a:gd name="T66" fmla="*/ 107 w 143"/>
                <a:gd name="T67" fmla="*/ 33 h 223"/>
                <a:gd name="T68" fmla="*/ 124 w 143"/>
                <a:gd name="T69" fmla="*/ 102 h 223"/>
                <a:gd name="T70" fmla="*/ 135 w 143"/>
                <a:gd name="T71" fmla="*/ 109 h 223"/>
                <a:gd name="T72" fmla="*/ 142 w 143"/>
                <a:gd name="T7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223">
                  <a:moveTo>
                    <a:pt x="142" y="98"/>
                  </a:moveTo>
                  <a:cubicBezTo>
                    <a:pt x="121" y="15"/>
                    <a:pt x="121" y="15"/>
                    <a:pt x="121" y="15"/>
                  </a:cubicBezTo>
                  <a:cubicBezTo>
                    <a:pt x="120" y="9"/>
                    <a:pt x="116" y="5"/>
                    <a:pt x="111" y="3"/>
                  </a:cubicBezTo>
                  <a:cubicBezTo>
                    <a:pt x="108" y="1"/>
                    <a:pt x="104" y="0"/>
                    <a:pt x="100" y="0"/>
                  </a:cubicBezTo>
                  <a:cubicBezTo>
                    <a:pt x="43" y="0"/>
                    <a:pt x="43" y="0"/>
                    <a:pt x="43" y="0"/>
                  </a:cubicBezTo>
                  <a:cubicBezTo>
                    <a:pt x="35" y="0"/>
                    <a:pt x="28" y="4"/>
                    <a:pt x="24" y="11"/>
                  </a:cubicBezTo>
                  <a:cubicBezTo>
                    <a:pt x="24" y="11"/>
                    <a:pt x="24" y="11"/>
                    <a:pt x="24" y="11"/>
                  </a:cubicBezTo>
                  <a:cubicBezTo>
                    <a:pt x="24" y="11"/>
                    <a:pt x="24" y="12"/>
                    <a:pt x="24" y="12"/>
                  </a:cubicBezTo>
                  <a:cubicBezTo>
                    <a:pt x="23" y="12"/>
                    <a:pt x="23" y="13"/>
                    <a:pt x="23" y="13"/>
                  </a:cubicBezTo>
                  <a:cubicBezTo>
                    <a:pt x="23" y="13"/>
                    <a:pt x="23" y="13"/>
                    <a:pt x="23" y="13"/>
                  </a:cubicBezTo>
                  <a:cubicBezTo>
                    <a:pt x="23" y="14"/>
                    <a:pt x="23" y="14"/>
                    <a:pt x="22" y="15"/>
                  </a:cubicBezTo>
                  <a:cubicBezTo>
                    <a:pt x="22" y="15"/>
                    <a:pt x="22" y="16"/>
                    <a:pt x="22" y="16"/>
                  </a:cubicBezTo>
                  <a:cubicBezTo>
                    <a:pt x="22" y="16"/>
                    <a:pt x="22" y="16"/>
                    <a:pt x="22" y="16"/>
                  </a:cubicBezTo>
                  <a:cubicBezTo>
                    <a:pt x="1" y="99"/>
                    <a:pt x="1" y="99"/>
                    <a:pt x="1" y="99"/>
                  </a:cubicBezTo>
                  <a:cubicBezTo>
                    <a:pt x="0" y="104"/>
                    <a:pt x="3" y="109"/>
                    <a:pt x="8" y="110"/>
                  </a:cubicBezTo>
                  <a:cubicBezTo>
                    <a:pt x="13" y="111"/>
                    <a:pt x="18" y="108"/>
                    <a:pt x="19" y="103"/>
                  </a:cubicBezTo>
                  <a:cubicBezTo>
                    <a:pt x="37" y="34"/>
                    <a:pt x="37" y="34"/>
                    <a:pt x="37" y="34"/>
                  </a:cubicBezTo>
                  <a:cubicBezTo>
                    <a:pt x="37" y="33"/>
                    <a:pt x="39" y="32"/>
                    <a:pt x="40" y="32"/>
                  </a:cubicBezTo>
                  <a:cubicBezTo>
                    <a:pt x="42" y="33"/>
                    <a:pt x="43" y="34"/>
                    <a:pt x="42" y="36"/>
                  </a:cubicBezTo>
                  <a:cubicBezTo>
                    <a:pt x="16" y="141"/>
                    <a:pt x="16" y="141"/>
                    <a:pt x="16" y="141"/>
                  </a:cubicBezTo>
                  <a:cubicBezTo>
                    <a:pt x="43" y="141"/>
                    <a:pt x="43" y="141"/>
                    <a:pt x="43" y="141"/>
                  </a:cubicBezTo>
                  <a:cubicBezTo>
                    <a:pt x="43" y="211"/>
                    <a:pt x="43" y="211"/>
                    <a:pt x="43" y="211"/>
                  </a:cubicBezTo>
                  <a:cubicBezTo>
                    <a:pt x="43" y="217"/>
                    <a:pt x="49" y="223"/>
                    <a:pt x="55" y="223"/>
                  </a:cubicBezTo>
                  <a:cubicBezTo>
                    <a:pt x="62" y="223"/>
                    <a:pt x="67" y="217"/>
                    <a:pt x="67" y="211"/>
                  </a:cubicBezTo>
                  <a:cubicBezTo>
                    <a:pt x="67" y="141"/>
                    <a:pt x="67" y="141"/>
                    <a:pt x="67" y="141"/>
                  </a:cubicBezTo>
                  <a:cubicBezTo>
                    <a:pt x="77" y="141"/>
                    <a:pt x="77" y="141"/>
                    <a:pt x="77" y="141"/>
                  </a:cubicBezTo>
                  <a:cubicBezTo>
                    <a:pt x="77" y="211"/>
                    <a:pt x="77" y="211"/>
                    <a:pt x="77" y="211"/>
                  </a:cubicBezTo>
                  <a:cubicBezTo>
                    <a:pt x="77" y="217"/>
                    <a:pt x="82" y="223"/>
                    <a:pt x="89" y="223"/>
                  </a:cubicBezTo>
                  <a:cubicBezTo>
                    <a:pt x="95" y="223"/>
                    <a:pt x="101" y="217"/>
                    <a:pt x="101" y="211"/>
                  </a:cubicBezTo>
                  <a:cubicBezTo>
                    <a:pt x="101" y="141"/>
                    <a:pt x="101" y="141"/>
                    <a:pt x="101" y="141"/>
                  </a:cubicBezTo>
                  <a:cubicBezTo>
                    <a:pt x="128" y="141"/>
                    <a:pt x="128" y="141"/>
                    <a:pt x="128" y="141"/>
                  </a:cubicBezTo>
                  <a:cubicBezTo>
                    <a:pt x="101" y="35"/>
                    <a:pt x="101" y="35"/>
                    <a:pt x="101" y="35"/>
                  </a:cubicBezTo>
                  <a:cubicBezTo>
                    <a:pt x="101" y="33"/>
                    <a:pt x="102" y="32"/>
                    <a:pt x="103" y="31"/>
                  </a:cubicBezTo>
                  <a:cubicBezTo>
                    <a:pt x="105" y="31"/>
                    <a:pt x="106" y="32"/>
                    <a:pt x="107" y="33"/>
                  </a:cubicBezTo>
                  <a:cubicBezTo>
                    <a:pt x="124" y="102"/>
                    <a:pt x="124" y="102"/>
                    <a:pt x="124" y="102"/>
                  </a:cubicBezTo>
                  <a:cubicBezTo>
                    <a:pt x="125" y="107"/>
                    <a:pt x="130" y="110"/>
                    <a:pt x="135" y="109"/>
                  </a:cubicBezTo>
                  <a:cubicBezTo>
                    <a:pt x="140" y="108"/>
                    <a:pt x="143" y="103"/>
                    <a:pt x="142"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2" name="Freeform 9"/>
            <p:cNvSpPr>
              <a:spLocks/>
            </p:cNvSpPr>
            <p:nvPr/>
          </p:nvSpPr>
          <p:spPr bwMode="auto">
            <a:xfrm>
              <a:off x="893763" y="2925200"/>
              <a:ext cx="415925" cy="319088"/>
            </a:xfrm>
            <a:custGeom>
              <a:avLst/>
              <a:gdLst>
                <a:gd name="T0" fmla="*/ 99 w 111"/>
                <a:gd name="T1" fmla="*/ 41 h 85"/>
                <a:gd name="T2" fmla="*/ 99 w 111"/>
                <a:gd name="T3" fmla="*/ 25 h 85"/>
                <a:gd name="T4" fmla="*/ 111 w 111"/>
                <a:gd name="T5" fmla="*/ 21 h 85"/>
                <a:gd name="T6" fmla="*/ 56 w 111"/>
                <a:gd name="T7" fmla="*/ 0 h 85"/>
                <a:gd name="T8" fmla="*/ 0 w 111"/>
                <a:gd name="T9" fmla="*/ 21 h 85"/>
                <a:gd name="T10" fmla="*/ 27 w 111"/>
                <a:gd name="T11" fmla="*/ 31 h 85"/>
                <a:gd name="T12" fmla="*/ 27 w 111"/>
                <a:gd name="T13" fmla="*/ 44 h 85"/>
                <a:gd name="T14" fmla="*/ 31 w 111"/>
                <a:gd name="T15" fmla="*/ 43 h 85"/>
                <a:gd name="T16" fmla="*/ 28 w 111"/>
                <a:gd name="T17" fmla="*/ 57 h 85"/>
                <a:gd name="T18" fmla="*/ 56 w 111"/>
                <a:gd name="T19" fmla="*/ 85 h 85"/>
                <a:gd name="T20" fmla="*/ 84 w 111"/>
                <a:gd name="T21" fmla="*/ 57 h 85"/>
                <a:gd name="T22" fmla="*/ 80 w 111"/>
                <a:gd name="T23" fmla="*/ 43 h 85"/>
                <a:gd name="T24" fmla="*/ 84 w 111"/>
                <a:gd name="T25" fmla="*/ 44 h 85"/>
                <a:gd name="T26" fmla="*/ 84 w 111"/>
                <a:gd name="T27" fmla="*/ 31 h 85"/>
                <a:gd name="T28" fmla="*/ 95 w 111"/>
                <a:gd name="T29" fmla="*/ 27 h 85"/>
                <a:gd name="T30" fmla="*/ 95 w 111"/>
                <a:gd name="T31" fmla="*/ 41 h 85"/>
                <a:gd name="T32" fmla="*/ 92 w 111"/>
                <a:gd name="T33" fmla="*/ 45 h 85"/>
                <a:gd name="T34" fmla="*/ 92 w 111"/>
                <a:gd name="T35" fmla="*/ 54 h 85"/>
                <a:gd name="T36" fmla="*/ 102 w 111"/>
                <a:gd name="T37" fmla="*/ 54 h 85"/>
                <a:gd name="T38" fmla="*/ 102 w 111"/>
                <a:gd name="T39" fmla="*/ 45 h 85"/>
                <a:gd name="T40" fmla="*/ 99 w 111"/>
                <a:gd name="T41"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85">
                  <a:moveTo>
                    <a:pt x="99" y="41"/>
                  </a:moveTo>
                  <a:cubicBezTo>
                    <a:pt x="99" y="25"/>
                    <a:pt x="99" y="25"/>
                    <a:pt x="99" y="25"/>
                  </a:cubicBezTo>
                  <a:cubicBezTo>
                    <a:pt x="111" y="21"/>
                    <a:pt x="111" y="21"/>
                    <a:pt x="111" y="21"/>
                  </a:cubicBezTo>
                  <a:cubicBezTo>
                    <a:pt x="56" y="0"/>
                    <a:pt x="56" y="0"/>
                    <a:pt x="56" y="0"/>
                  </a:cubicBezTo>
                  <a:cubicBezTo>
                    <a:pt x="0" y="21"/>
                    <a:pt x="0" y="21"/>
                    <a:pt x="0" y="21"/>
                  </a:cubicBezTo>
                  <a:cubicBezTo>
                    <a:pt x="27" y="31"/>
                    <a:pt x="27" y="31"/>
                    <a:pt x="27" y="31"/>
                  </a:cubicBezTo>
                  <a:cubicBezTo>
                    <a:pt x="27" y="44"/>
                    <a:pt x="27" y="44"/>
                    <a:pt x="27" y="44"/>
                  </a:cubicBezTo>
                  <a:cubicBezTo>
                    <a:pt x="29" y="43"/>
                    <a:pt x="30" y="43"/>
                    <a:pt x="31" y="43"/>
                  </a:cubicBezTo>
                  <a:cubicBezTo>
                    <a:pt x="29" y="47"/>
                    <a:pt x="28" y="51"/>
                    <a:pt x="28" y="57"/>
                  </a:cubicBezTo>
                  <a:cubicBezTo>
                    <a:pt x="28" y="72"/>
                    <a:pt x="40" y="85"/>
                    <a:pt x="56" y="85"/>
                  </a:cubicBezTo>
                  <a:cubicBezTo>
                    <a:pt x="71" y="85"/>
                    <a:pt x="84" y="72"/>
                    <a:pt x="84" y="57"/>
                  </a:cubicBezTo>
                  <a:cubicBezTo>
                    <a:pt x="84" y="51"/>
                    <a:pt x="82" y="47"/>
                    <a:pt x="80" y="43"/>
                  </a:cubicBezTo>
                  <a:cubicBezTo>
                    <a:pt x="81" y="43"/>
                    <a:pt x="83" y="43"/>
                    <a:pt x="84" y="44"/>
                  </a:cubicBezTo>
                  <a:cubicBezTo>
                    <a:pt x="84" y="31"/>
                    <a:pt x="84" y="31"/>
                    <a:pt x="84" y="31"/>
                  </a:cubicBezTo>
                  <a:cubicBezTo>
                    <a:pt x="95" y="27"/>
                    <a:pt x="95" y="27"/>
                    <a:pt x="95" y="27"/>
                  </a:cubicBezTo>
                  <a:cubicBezTo>
                    <a:pt x="95" y="41"/>
                    <a:pt x="95" y="41"/>
                    <a:pt x="95" y="41"/>
                  </a:cubicBezTo>
                  <a:cubicBezTo>
                    <a:pt x="93" y="42"/>
                    <a:pt x="92" y="44"/>
                    <a:pt x="92" y="45"/>
                  </a:cubicBezTo>
                  <a:cubicBezTo>
                    <a:pt x="92" y="54"/>
                    <a:pt x="92" y="54"/>
                    <a:pt x="92" y="54"/>
                  </a:cubicBezTo>
                  <a:cubicBezTo>
                    <a:pt x="102" y="54"/>
                    <a:pt x="102" y="54"/>
                    <a:pt x="102" y="54"/>
                  </a:cubicBezTo>
                  <a:cubicBezTo>
                    <a:pt x="102" y="45"/>
                    <a:pt x="102" y="45"/>
                    <a:pt x="102" y="45"/>
                  </a:cubicBezTo>
                  <a:cubicBezTo>
                    <a:pt x="102" y="44"/>
                    <a:pt x="101" y="42"/>
                    <a:pt x="99"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23" name="Group 122"/>
          <p:cNvGrpSpPr/>
          <p:nvPr/>
        </p:nvGrpSpPr>
        <p:grpSpPr>
          <a:xfrm>
            <a:off x="2614043" y="3588453"/>
            <a:ext cx="418146" cy="920667"/>
            <a:chOff x="835025" y="2925200"/>
            <a:chExt cx="534987" cy="1177926"/>
          </a:xfrm>
          <a:solidFill>
            <a:srgbClr val="00B178">
              <a:alpha val="69804"/>
            </a:srgbClr>
          </a:solidFill>
        </p:grpSpPr>
        <p:sp>
          <p:nvSpPr>
            <p:cNvPr id="124" name="Freeform 7"/>
            <p:cNvSpPr>
              <a:spLocks/>
            </p:cNvSpPr>
            <p:nvPr/>
          </p:nvSpPr>
          <p:spPr bwMode="auto">
            <a:xfrm>
              <a:off x="835025" y="3266513"/>
              <a:ext cx="534987" cy="836613"/>
            </a:xfrm>
            <a:custGeom>
              <a:avLst/>
              <a:gdLst>
                <a:gd name="T0" fmla="*/ 142 w 143"/>
                <a:gd name="T1" fmla="*/ 98 h 223"/>
                <a:gd name="T2" fmla="*/ 121 w 143"/>
                <a:gd name="T3" fmla="*/ 15 h 223"/>
                <a:gd name="T4" fmla="*/ 111 w 143"/>
                <a:gd name="T5" fmla="*/ 3 h 223"/>
                <a:gd name="T6" fmla="*/ 100 w 143"/>
                <a:gd name="T7" fmla="*/ 0 h 223"/>
                <a:gd name="T8" fmla="*/ 43 w 143"/>
                <a:gd name="T9" fmla="*/ 0 h 223"/>
                <a:gd name="T10" fmla="*/ 24 w 143"/>
                <a:gd name="T11" fmla="*/ 11 h 223"/>
                <a:gd name="T12" fmla="*/ 24 w 143"/>
                <a:gd name="T13" fmla="*/ 11 h 223"/>
                <a:gd name="T14" fmla="*/ 24 w 143"/>
                <a:gd name="T15" fmla="*/ 12 h 223"/>
                <a:gd name="T16" fmla="*/ 23 w 143"/>
                <a:gd name="T17" fmla="*/ 13 h 223"/>
                <a:gd name="T18" fmla="*/ 23 w 143"/>
                <a:gd name="T19" fmla="*/ 13 h 223"/>
                <a:gd name="T20" fmla="*/ 22 w 143"/>
                <a:gd name="T21" fmla="*/ 15 h 223"/>
                <a:gd name="T22" fmla="*/ 22 w 143"/>
                <a:gd name="T23" fmla="*/ 16 h 223"/>
                <a:gd name="T24" fmla="*/ 22 w 143"/>
                <a:gd name="T25" fmla="*/ 16 h 223"/>
                <a:gd name="T26" fmla="*/ 1 w 143"/>
                <a:gd name="T27" fmla="*/ 99 h 223"/>
                <a:gd name="T28" fmla="*/ 8 w 143"/>
                <a:gd name="T29" fmla="*/ 110 h 223"/>
                <a:gd name="T30" fmla="*/ 19 w 143"/>
                <a:gd name="T31" fmla="*/ 103 h 223"/>
                <a:gd name="T32" fmla="*/ 37 w 143"/>
                <a:gd name="T33" fmla="*/ 34 h 223"/>
                <a:gd name="T34" fmla="*/ 40 w 143"/>
                <a:gd name="T35" fmla="*/ 32 h 223"/>
                <a:gd name="T36" fmla="*/ 42 w 143"/>
                <a:gd name="T37" fmla="*/ 36 h 223"/>
                <a:gd name="T38" fmla="*/ 16 w 143"/>
                <a:gd name="T39" fmla="*/ 141 h 223"/>
                <a:gd name="T40" fmla="*/ 43 w 143"/>
                <a:gd name="T41" fmla="*/ 141 h 223"/>
                <a:gd name="T42" fmla="*/ 43 w 143"/>
                <a:gd name="T43" fmla="*/ 211 h 223"/>
                <a:gd name="T44" fmla="*/ 55 w 143"/>
                <a:gd name="T45" fmla="*/ 223 h 223"/>
                <a:gd name="T46" fmla="*/ 67 w 143"/>
                <a:gd name="T47" fmla="*/ 211 h 223"/>
                <a:gd name="T48" fmla="*/ 67 w 143"/>
                <a:gd name="T49" fmla="*/ 141 h 223"/>
                <a:gd name="T50" fmla="*/ 77 w 143"/>
                <a:gd name="T51" fmla="*/ 141 h 223"/>
                <a:gd name="T52" fmla="*/ 77 w 143"/>
                <a:gd name="T53" fmla="*/ 211 h 223"/>
                <a:gd name="T54" fmla="*/ 89 w 143"/>
                <a:gd name="T55" fmla="*/ 223 h 223"/>
                <a:gd name="T56" fmla="*/ 101 w 143"/>
                <a:gd name="T57" fmla="*/ 211 h 223"/>
                <a:gd name="T58" fmla="*/ 101 w 143"/>
                <a:gd name="T59" fmla="*/ 141 h 223"/>
                <a:gd name="T60" fmla="*/ 128 w 143"/>
                <a:gd name="T61" fmla="*/ 141 h 223"/>
                <a:gd name="T62" fmla="*/ 101 w 143"/>
                <a:gd name="T63" fmla="*/ 35 h 223"/>
                <a:gd name="T64" fmla="*/ 103 w 143"/>
                <a:gd name="T65" fmla="*/ 31 h 223"/>
                <a:gd name="T66" fmla="*/ 107 w 143"/>
                <a:gd name="T67" fmla="*/ 33 h 223"/>
                <a:gd name="T68" fmla="*/ 124 w 143"/>
                <a:gd name="T69" fmla="*/ 102 h 223"/>
                <a:gd name="T70" fmla="*/ 135 w 143"/>
                <a:gd name="T71" fmla="*/ 109 h 223"/>
                <a:gd name="T72" fmla="*/ 142 w 143"/>
                <a:gd name="T7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223">
                  <a:moveTo>
                    <a:pt x="142" y="98"/>
                  </a:moveTo>
                  <a:cubicBezTo>
                    <a:pt x="121" y="15"/>
                    <a:pt x="121" y="15"/>
                    <a:pt x="121" y="15"/>
                  </a:cubicBezTo>
                  <a:cubicBezTo>
                    <a:pt x="120" y="9"/>
                    <a:pt x="116" y="5"/>
                    <a:pt x="111" y="3"/>
                  </a:cubicBezTo>
                  <a:cubicBezTo>
                    <a:pt x="108" y="1"/>
                    <a:pt x="104" y="0"/>
                    <a:pt x="100" y="0"/>
                  </a:cubicBezTo>
                  <a:cubicBezTo>
                    <a:pt x="43" y="0"/>
                    <a:pt x="43" y="0"/>
                    <a:pt x="43" y="0"/>
                  </a:cubicBezTo>
                  <a:cubicBezTo>
                    <a:pt x="35" y="0"/>
                    <a:pt x="28" y="4"/>
                    <a:pt x="24" y="11"/>
                  </a:cubicBezTo>
                  <a:cubicBezTo>
                    <a:pt x="24" y="11"/>
                    <a:pt x="24" y="11"/>
                    <a:pt x="24" y="11"/>
                  </a:cubicBezTo>
                  <a:cubicBezTo>
                    <a:pt x="24" y="11"/>
                    <a:pt x="24" y="12"/>
                    <a:pt x="24" y="12"/>
                  </a:cubicBezTo>
                  <a:cubicBezTo>
                    <a:pt x="23" y="12"/>
                    <a:pt x="23" y="13"/>
                    <a:pt x="23" y="13"/>
                  </a:cubicBezTo>
                  <a:cubicBezTo>
                    <a:pt x="23" y="13"/>
                    <a:pt x="23" y="13"/>
                    <a:pt x="23" y="13"/>
                  </a:cubicBezTo>
                  <a:cubicBezTo>
                    <a:pt x="23" y="14"/>
                    <a:pt x="23" y="14"/>
                    <a:pt x="22" y="15"/>
                  </a:cubicBezTo>
                  <a:cubicBezTo>
                    <a:pt x="22" y="15"/>
                    <a:pt x="22" y="16"/>
                    <a:pt x="22" y="16"/>
                  </a:cubicBezTo>
                  <a:cubicBezTo>
                    <a:pt x="22" y="16"/>
                    <a:pt x="22" y="16"/>
                    <a:pt x="22" y="16"/>
                  </a:cubicBezTo>
                  <a:cubicBezTo>
                    <a:pt x="1" y="99"/>
                    <a:pt x="1" y="99"/>
                    <a:pt x="1" y="99"/>
                  </a:cubicBezTo>
                  <a:cubicBezTo>
                    <a:pt x="0" y="104"/>
                    <a:pt x="3" y="109"/>
                    <a:pt x="8" y="110"/>
                  </a:cubicBezTo>
                  <a:cubicBezTo>
                    <a:pt x="13" y="111"/>
                    <a:pt x="18" y="108"/>
                    <a:pt x="19" y="103"/>
                  </a:cubicBezTo>
                  <a:cubicBezTo>
                    <a:pt x="37" y="34"/>
                    <a:pt x="37" y="34"/>
                    <a:pt x="37" y="34"/>
                  </a:cubicBezTo>
                  <a:cubicBezTo>
                    <a:pt x="37" y="33"/>
                    <a:pt x="39" y="32"/>
                    <a:pt x="40" y="32"/>
                  </a:cubicBezTo>
                  <a:cubicBezTo>
                    <a:pt x="42" y="33"/>
                    <a:pt x="43" y="34"/>
                    <a:pt x="42" y="36"/>
                  </a:cubicBezTo>
                  <a:cubicBezTo>
                    <a:pt x="16" y="141"/>
                    <a:pt x="16" y="141"/>
                    <a:pt x="16" y="141"/>
                  </a:cubicBezTo>
                  <a:cubicBezTo>
                    <a:pt x="43" y="141"/>
                    <a:pt x="43" y="141"/>
                    <a:pt x="43" y="141"/>
                  </a:cubicBezTo>
                  <a:cubicBezTo>
                    <a:pt x="43" y="211"/>
                    <a:pt x="43" y="211"/>
                    <a:pt x="43" y="211"/>
                  </a:cubicBezTo>
                  <a:cubicBezTo>
                    <a:pt x="43" y="217"/>
                    <a:pt x="49" y="223"/>
                    <a:pt x="55" y="223"/>
                  </a:cubicBezTo>
                  <a:cubicBezTo>
                    <a:pt x="62" y="223"/>
                    <a:pt x="67" y="217"/>
                    <a:pt x="67" y="211"/>
                  </a:cubicBezTo>
                  <a:cubicBezTo>
                    <a:pt x="67" y="141"/>
                    <a:pt x="67" y="141"/>
                    <a:pt x="67" y="141"/>
                  </a:cubicBezTo>
                  <a:cubicBezTo>
                    <a:pt x="77" y="141"/>
                    <a:pt x="77" y="141"/>
                    <a:pt x="77" y="141"/>
                  </a:cubicBezTo>
                  <a:cubicBezTo>
                    <a:pt x="77" y="211"/>
                    <a:pt x="77" y="211"/>
                    <a:pt x="77" y="211"/>
                  </a:cubicBezTo>
                  <a:cubicBezTo>
                    <a:pt x="77" y="217"/>
                    <a:pt x="82" y="223"/>
                    <a:pt x="89" y="223"/>
                  </a:cubicBezTo>
                  <a:cubicBezTo>
                    <a:pt x="95" y="223"/>
                    <a:pt x="101" y="217"/>
                    <a:pt x="101" y="211"/>
                  </a:cubicBezTo>
                  <a:cubicBezTo>
                    <a:pt x="101" y="141"/>
                    <a:pt x="101" y="141"/>
                    <a:pt x="101" y="141"/>
                  </a:cubicBezTo>
                  <a:cubicBezTo>
                    <a:pt x="128" y="141"/>
                    <a:pt x="128" y="141"/>
                    <a:pt x="128" y="141"/>
                  </a:cubicBezTo>
                  <a:cubicBezTo>
                    <a:pt x="101" y="35"/>
                    <a:pt x="101" y="35"/>
                    <a:pt x="101" y="35"/>
                  </a:cubicBezTo>
                  <a:cubicBezTo>
                    <a:pt x="101" y="33"/>
                    <a:pt x="102" y="32"/>
                    <a:pt x="103" y="31"/>
                  </a:cubicBezTo>
                  <a:cubicBezTo>
                    <a:pt x="105" y="31"/>
                    <a:pt x="106" y="32"/>
                    <a:pt x="107" y="33"/>
                  </a:cubicBezTo>
                  <a:cubicBezTo>
                    <a:pt x="124" y="102"/>
                    <a:pt x="124" y="102"/>
                    <a:pt x="124" y="102"/>
                  </a:cubicBezTo>
                  <a:cubicBezTo>
                    <a:pt x="125" y="107"/>
                    <a:pt x="130" y="110"/>
                    <a:pt x="135" y="109"/>
                  </a:cubicBezTo>
                  <a:cubicBezTo>
                    <a:pt x="140" y="108"/>
                    <a:pt x="143" y="103"/>
                    <a:pt x="142"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5" name="Freeform 9"/>
            <p:cNvSpPr>
              <a:spLocks/>
            </p:cNvSpPr>
            <p:nvPr/>
          </p:nvSpPr>
          <p:spPr bwMode="auto">
            <a:xfrm>
              <a:off x="893763" y="2925200"/>
              <a:ext cx="415925" cy="319088"/>
            </a:xfrm>
            <a:custGeom>
              <a:avLst/>
              <a:gdLst>
                <a:gd name="T0" fmla="*/ 99 w 111"/>
                <a:gd name="T1" fmla="*/ 41 h 85"/>
                <a:gd name="T2" fmla="*/ 99 w 111"/>
                <a:gd name="T3" fmla="*/ 25 h 85"/>
                <a:gd name="T4" fmla="*/ 111 w 111"/>
                <a:gd name="T5" fmla="*/ 21 h 85"/>
                <a:gd name="T6" fmla="*/ 56 w 111"/>
                <a:gd name="T7" fmla="*/ 0 h 85"/>
                <a:gd name="T8" fmla="*/ 0 w 111"/>
                <a:gd name="T9" fmla="*/ 21 h 85"/>
                <a:gd name="T10" fmla="*/ 27 w 111"/>
                <a:gd name="T11" fmla="*/ 31 h 85"/>
                <a:gd name="T12" fmla="*/ 27 w 111"/>
                <a:gd name="T13" fmla="*/ 44 h 85"/>
                <a:gd name="T14" fmla="*/ 31 w 111"/>
                <a:gd name="T15" fmla="*/ 43 h 85"/>
                <a:gd name="T16" fmla="*/ 28 w 111"/>
                <a:gd name="T17" fmla="*/ 57 h 85"/>
                <a:gd name="T18" fmla="*/ 56 w 111"/>
                <a:gd name="T19" fmla="*/ 85 h 85"/>
                <a:gd name="T20" fmla="*/ 84 w 111"/>
                <a:gd name="T21" fmla="*/ 57 h 85"/>
                <a:gd name="T22" fmla="*/ 80 w 111"/>
                <a:gd name="T23" fmla="*/ 43 h 85"/>
                <a:gd name="T24" fmla="*/ 84 w 111"/>
                <a:gd name="T25" fmla="*/ 44 h 85"/>
                <a:gd name="T26" fmla="*/ 84 w 111"/>
                <a:gd name="T27" fmla="*/ 31 h 85"/>
                <a:gd name="T28" fmla="*/ 95 w 111"/>
                <a:gd name="T29" fmla="*/ 27 h 85"/>
                <a:gd name="T30" fmla="*/ 95 w 111"/>
                <a:gd name="T31" fmla="*/ 41 h 85"/>
                <a:gd name="T32" fmla="*/ 92 w 111"/>
                <a:gd name="T33" fmla="*/ 45 h 85"/>
                <a:gd name="T34" fmla="*/ 92 w 111"/>
                <a:gd name="T35" fmla="*/ 54 h 85"/>
                <a:gd name="T36" fmla="*/ 102 w 111"/>
                <a:gd name="T37" fmla="*/ 54 h 85"/>
                <a:gd name="T38" fmla="*/ 102 w 111"/>
                <a:gd name="T39" fmla="*/ 45 h 85"/>
                <a:gd name="T40" fmla="*/ 99 w 111"/>
                <a:gd name="T41"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85">
                  <a:moveTo>
                    <a:pt x="99" y="41"/>
                  </a:moveTo>
                  <a:cubicBezTo>
                    <a:pt x="99" y="25"/>
                    <a:pt x="99" y="25"/>
                    <a:pt x="99" y="25"/>
                  </a:cubicBezTo>
                  <a:cubicBezTo>
                    <a:pt x="111" y="21"/>
                    <a:pt x="111" y="21"/>
                    <a:pt x="111" y="21"/>
                  </a:cubicBezTo>
                  <a:cubicBezTo>
                    <a:pt x="56" y="0"/>
                    <a:pt x="56" y="0"/>
                    <a:pt x="56" y="0"/>
                  </a:cubicBezTo>
                  <a:cubicBezTo>
                    <a:pt x="0" y="21"/>
                    <a:pt x="0" y="21"/>
                    <a:pt x="0" y="21"/>
                  </a:cubicBezTo>
                  <a:cubicBezTo>
                    <a:pt x="27" y="31"/>
                    <a:pt x="27" y="31"/>
                    <a:pt x="27" y="31"/>
                  </a:cubicBezTo>
                  <a:cubicBezTo>
                    <a:pt x="27" y="44"/>
                    <a:pt x="27" y="44"/>
                    <a:pt x="27" y="44"/>
                  </a:cubicBezTo>
                  <a:cubicBezTo>
                    <a:pt x="29" y="43"/>
                    <a:pt x="30" y="43"/>
                    <a:pt x="31" y="43"/>
                  </a:cubicBezTo>
                  <a:cubicBezTo>
                    <a:pt x="29" y="47"/>
                    <a:pt x="28" y="51"/>
                    <a:pt x="28" y="57"/>
                  </a:cubicBezTo>
                  <a:cubicBezTo>
                    <a:pt x="28" y="72"/>
                    <a:pt x="40" y="85"/>
                    <a:pt x="56" y="85"/>
                  </a:cubicBezTo>
                  <a:cubicBezTo>
                    <a:pt x="71" y="85"/>
                    <a:pt x="84" y="72"/>
                    <a:pt x="84" y="57"/>
                  </a:cubicBezTo>
                  <a:cubicBezTo>
                    <a:pt x="84" y="51"/>
                    <a:pt x="82" y="47"/>
                    <a:pt x="80" y="43"/>
                  </a:cubicBezTo>
                  <a:cubicBezTo>
                    <a:pt x="81" y="43"/>
                    <a:pt x="83" y="43"/>
                    <a:pt x="84" y="44"/>
                  </a:cubicBezTo>
                  <a:cubicBezTo>
                    <a:pt x="84" y="31"/>
                    <a:pt x="84" y="31"/>
                    <a:pt x="84" y="31"/>
                  </a:cubicBezTo>
                  <a:cubicBezTo>
                    <a:pt x="95" y="27"/>
                    <a:pt x="95" y="27"/>
                    <a:pt x="95" y="27"/>
                  </a:cubicBezTo>
                  <a:cubicBezTo>
                    <a:pt x="95" y="41"/>
                    <a:pt x="95" y="41"/>
                    <a:pt x="95" y="41"/>
                  </a:cubicBezTo>
                  <a:cubicBezTo>
                    <a:pt x="93" y="42"/>
                    <a:pt x="92" y="44"/>
                    <a:pt x="92" y="45"/>
                  </a:cubicBezTo>
                  <a:cubicBezTo>
                    <a:pt x="92" y="54"/>
                    <a:pt x="92" y="54"/>
                    <a:pt x="92" y="54"/>
                  </a:cubicBezTo>
                  <a:cubicBezTo>
                    <a:pt x="102" y="54"/>
                    <a:pt x="102" y="54"/>
                    <a:pt x="102" y="54"/>
                  </a:cubicBezTo>
                  <a:cubicBezTo>
                    <a:pt x="102" y="45"/>
                    <a:pt x="102" y="45"/>
                    <a:pt x="102" y="45"/>
                  </a:cubicBezTo>
                  <a:cubicBezTo>
                    <a:pt x="102" y="44"/>
                    <a:pt x="101" y="42"/>
                    <a:pt x="99"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26" name="Group 125"/>
          <p:cNvGrpSpPr/>
          <p:nvPr/>
        </p:nvGrpSpPr>
        <p:grpSpPr>
          <a:xfrm>
            <a:off x="3171817" y="2464913"/>
            <a:ext cx="418146" cy="920667"/>
            <a:chOff x="835025" y="2925200"/>
            <a:chExt cx="534987" cy="1177926"/>
          </a:xfrm>
          <a:solidFill>
            <a:schemeClr val="tx2"/>
          </a:solidFill>
        </p:grpSpPr>
        <p:sp>
          <p:nvSpPr>
            <p:cNvPr id="127" name="Freeform 7"/>
            <p:cNvSpPr>
              <a:spLocks/>
            </p:cNvSpPr>
            <p:nvPr/>
          </p:nvSpPr>
          <p:spPr bwMode="auto">
            <a:xfrm>
              <a:off x="835025" y="3266513"/>
              <a:ext cx="534987" cy="836613"/>
            </a:xfrm>
            <a:custGeom>
              <a:avLst/>
              <a:gdLst>
                <a:gd name="T0" fmla="*/ 142 w 143"/>
                <a:gd name="T1" fmla="*/ 98 h 223"/>
                <a:gd name="T2" fmla="*/ 121 w 143"/>
                <a:gd name="T3" fmla="*/ 15 h 223"/>
                <a:gd name="T4" fmla="*/ 111 w 143"/>
                <a:gd name="T5" fmla="*/ 3 h 223"/>
                <a:gd name="T6" fmla="*/ 100 w 143"/>
                <a:gd name="T7" fmla="*/ 0 h 223"/>
                <a:gd name="T8" fmla="*/ 43 w 143"/>
                <a:gd name="T9" fmla="*/ 0 h 223"/>
                <a:gd name="T10" fmla="*/ 24 w 143"/>
                <a:gd name="T11" fmla="*/ 11 h 223"/>
                <a:gd name="T12" fmla="*/ 24 w 143"/>
                <a:gd name="T13" fmla="*/ 11 h 223"/>
                <a:gd name="T14" fmla="*/ 24 w 143"/>
                <a:gd name="T15" fmla="*/ 12 h 223"/>
                <a:gd name="T16" fmla="*/ 23 w 143"/>
                <a:gd name="T17" fmla="*/ 13 h 223"/>
                <a:gd name="T18" fmla="*/ 23 w 143"/>
                <a:gd name="T19" fmla="*/ 13 h 223"/>
                <a:gd name="T20" fmla="*/ 22 w 143"/>
                <a:gd name="T21" fmla="*/ 15 h 223"/>
                <a:gd name="T22" fmla="*/ 22 w 143"/>
                <a:gd name="T23" fmla="*/ 16 h 223"/>
                <a:gd name="T24" fmla="*/ 22 w 143"/>
                <a:gd name="T25" fmla="*/ 16 h 223"/>
                <a:gd name="T26" fmla="*/ 1 w 143"/>
                <a:gd name="T27" fmla="*/ 99 h 223"/>
                <a:gd name="T28" fmla="*/ 8 w 143"/>
                <a:gd name="T29" fmla="*/ 110 h 223"/>
                <a:gd name="T30" fmla="*/ 19 w 143"/>
                <a:gd name="T31" fmla="*/ 103 h 223"/>
                <a:gd name="T32" fmla="*/ 37 w 143"/>
                <a:gd name="T33" fmla="*/ 34 h 223"/>
                <a:gd name="T34" fmla="*/ 40 w 143"/>
                <a:gd name="T35" fmla="*/ 32 h 223"/>
                <a:gd name="T36" fmla="*/ 42 w 143"/>
                <a:gd name="T37" fmla="*/ 36 h 223"/>
                <a:gd name="T38" fmla="*/ 16 w 143"/>
                <a:gd name="T39" fmla="*/ 141 h 223"/>
                <a:gd name="T40" fmla="*/ 43 w 143"/>
                <a:gd name="T41" fmla="*/ 141 h 223"/>
                <a:gd name="T42" fmla="*/ 43 w 143"/>
                <a:gd name="T43" fmla="*/ 211 h 223"/>
                <a:gd name="T44" fmla="*/ 55 w 143"/>
                <a:gd name="T45" fmla="*/ 223 h 223"/>
                <a:gd name="T46" fmla="*/ 67 w 143"/>
                <a:gd name="T47" fmla="*/ 211 h 223"/>
                <a:gd name="T48" fmla="*/ 67 w 143"/>
                <a:gd name="T49" fmla="*/ 141 h 223"/>
                <a:gd name="T50" fmla="*/ 77 w 143"/>
                <a:gd name="T51" fmla="*/ 141 h 223"/>
                <a:gd name="T52" fmla="*/ 77 w 143"/>
                <a:gd name="T53" fmla="*/ 211 h 223"/>
                <a:gd name="T54" fmla="*/ 89 w 143"/>
                <a:gd name="T55" fmla="*/ 223 h 223"/>
                <a:gd name="T56" fmla="*/ 101 w 143"/>
                <a:gd name="T57" fmla="*/ 211 h 223"/>
                <a:gd name="T58" fmla="*/ 101 w 143"/>
                <a:gd name="T59" fmla="*/ 141 h 223"/>
                <a:gd name="T60" fmla="*/ 128 w 143"/>
                <a:gd name="T61" fmla="*/ 141 h 223"/>
                <a:gd name="T62" fmla="*/ 101 w 143"/>
                <a:gd name="T63" fmla="*/ 35 h 223"/>
                <a:gd name="T64" fmla="*/ 103 w 143"/>
                <a:gd name="T65" fmla="*/ 31 h 223"/>
                <a:gd name="T66" fmla="*/ 107 w 143"/>
                <a:gd name="T67" fmla="*/ 33 h 223"/>
                <a:gd name="T68" fmla="*/ 124 w 143"/>
                <a:gd name="T69" fmla="*/ 102 h 223"/>
                <a:gd name="T70" fmla="*/ 135 w 143"/>
                <a:gd name="T71" fmla="*/ 109 h 223"/>
                <a:gd name="T72" fmla="*/ 142 w 143"/>
                <a:gd name="T7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223">
                  <a:moveTo>
                    <a:pt x="142" y="98"/>
                  </a:moveTo>
                  <a:cubicBezTo>
                    <a:pt x="121" y="15"/>
                    <a:pt x="121" y="15"/>
                    <a:pt x="121" y="15"/>
                  </a:cubicBezTo>
                  <a:cubicBezTo>
                    <a:pt x="120" y="9"/>
                    <a:pt x="116" y="5"/>
                    <a:pt x="111" y="3"/>
                  </a:cubicBezTo>
                  <a:cubicBezTo>
                    <a:pt x="108" y="1"/>
                    <a:pt x="104" y="0"/>
                    <a:pt x="100" y="0"/>
                  </a:cubicBezTo>
                  <a:cubicBezTo>
                    <a:pt x="43" y="0"/>
                    <a:pt x="43" y="0"/>
                    <a:pt x="43" y="0"/>
                  </a:cubicBezTo>
                  <a:cubicBezTo>
                    <a:pt x="35" y="0"/>
                    <a:pt x="28" y="4"/>
                    <a:pt x="24" y="11"/>
                  </a:cubicBezTo>
                  <a:cubicBezTo>
                    <a:pt x="24" y="11"/>
                    <a:pt x="24" y="11"/>
                    <a:pt x="24" y="11"/>
                  </a:cubicBezTo>
                  <a:cubicBezTo>
                    <a:pt x="24" y="11"/>
                    <a:pt x="24" y="12"/>
                    <a:pt x="24" y="12"/>
                  </a:cubicBezTo>
                  <a:cubicBezTo>
                    <a:pt x="23" y="12"/>
                    <a:pt x="23" y="13"/>
                    <a:pt x="23" y="13"/>
                  </a:cubicBezTo>
                  <a:cubicBezTo>
                    <a:pt x="23" y="13"/>
                    <a:pt x="23" y="13"/>
                    <a:pt x="23" y="13"/>
                  </a:cubicBezTo>
                  <a:cubicBezTo>
                    <a:pt x="23" y="14"/>
                    <a:pt x="23" y="14"/>
                    <a:pt x="22" y="15"/>
                  </a:cubicBezTo>
                  <a:cubicBezTo>
                    <a:pt x="22" y="15"/>
                    <a:pt x="22" y="16"/>
                    <a:pt x="22" y="16"/>
                  </a:cubicBezTo>
                  <a:cubicBezTo>
                    <a:pt x="22" y="16"/>
                    <a:pt x="22" y="16"/>
                    <a:pt x="22" y="16"/>
                  </a:cubicBezTo>
                  <a:cubicBezTo>
                    <a:pt x="1" y="99"/>
                    <a:pt x="1" y="99"/>
                    <a:pt x="1" y="99"/>
                  </a:cubicBezTo>
                  <a:cubicBezTo>
                    <a:pt x="0" y="104"/>
                    <a:pt x="3" y="109"/>
                    <a:pt x="8" y="110"/>
                  </a:cubicBezTo>
                  <a:cubicBezTo>
                    <a:pt x="13" y="111"/>
                    <a:pt x="18" y="108"/>
                    <a:pt x="19" y="103"/>
                  </a:cubicBezTo>
                  <a:cubicBezTo>
                    <a:pt x="37" y="34"/>
                    <a:pt x="37" y="34"/>
                    <a:pt x="37" y="34"/>
                  </a:cubicBezTo>
                  <a:cubicBezTo>
                    <a:pt x="37" y="33"/>
                    <a:pt x="39" y="32"/>
                    <a:pt x="40" y="32"/>
                  </a:cubicBezTo>
                  <a:cubicBezTo>
                    <a:pt x="42" y="33"/>
                    <a:pt x="43" y="34"/>
                    <a:pt x="42" y="36"/>
                  </a:cubicBezTo>
                  <a:cubicBezTo>
                    <a:pt x="16" y="141"/>
                    <a:pt x="16" y="141"/>
                    <a:pt x="16" y="141"/>
                  </a:cubicBezTo>
                  <a:cubicBezTo>
                    <a:pt x="43" y="141"/>
                    <a:pt x="43" y="141"/>
                    <a:pt x="43" y="141"/>
                  </a:cubicBezTo>
                  <a:cubicBezTo>
                    <a:pt x="43" y="211"/>
                    <a:pt x="43" y="211"/>
                    <a:pt x="43" y="211"/>
                  </a:cubicBezTo>
                  <a:cubicBezTo>
                    <a:pt x="43" y="217"/>
                    <a:pt x="49" y="223"/>
                    <a:pt x="55" y="223"/>
                  </a:cubicBezTo>
                  <a:cubicBezTo>
                    <a:pt x="62" y="223"/>
                    <a:pt x="67" y="217"/>
                    <a:pt x="67" y="211"/>
                  </a:cubicBezTo>
                  <a:cubicBezTo>
                    <a:pt x="67" y="141"/>
                    <a:pt x="67" y="141"/>
                    <a:pt x="67" y="141"/>
                  </a:cubicBezTo>
                  <a:cubicBezTo>
                    <a:pt x="77" y="141"/>
                    <a:pt x="77" y="141"/>
                    <a:pt x="77" y="141"/>
                  </a:cubicBezTo>
                  <a:cubicBezTo>
                    <a:pt x="77" y="211"/>
                    <a:pt x="77" y="211"/>
                    <a:pt x="77" y="211"/>
                  </a:cubicBezTo>
                  <a:cubicBezTo>
                    <a:pt x="77" y="217"/>
                    <a:pt x="82" y="223"/>
                    <a:pt x="89" y="223"/>
                  </a:cubicBezTo>
                  <a:cubicBezTo>
                    <a:pt x="95" y="223"/>
                    <a:pt x="101" y="217"/>
                    <a:pt x="101" y="211"/>
                  </a:cubicBezTo>
                  <a:cubicBezTo>
                    <a:pt x="101" y="141"/>
                    <a:pt x="101" y="141"/>
                    <a:pt x="101" y="141"/>
                  </a:cubicBezTo>
                  <a:cubicBezTo>
                    <a:pt x="128" y="141"/>
                    <a:pt x="128" y="141"/>
                    <a:pt x="128" y="141"/>
                  </a:cubicBezTo>
                  <a:cubicBezTo>
                    <a:pt x="101" y="35"/>
                    <a:pt x="101" y="35"/>
                    <a:pt x="101" y="35"/>
                  </a:cubicBezTo>
                  <a:cubicBezTo>
                    <a:pt x="101" y="33"/>
                    <a:pt x="102" y="32"/>
                    <a:pt x="103" y="31"/>
                  </a:cubicBezTo>
                  <a:cubicBezTo>
                    <a:pt x="105" y="31"/>
                    <a:pt x="106" y="32"/>
                    <a:pt x="107" y="33"/>
                  </a:cubicBezTo>
                  <a:cubicBezTo>
                    <a:pt x="124" y="102"/>
                    <a:pt x="124" y="102"/>
                    <a:pt x="124" y="102"/>
                  </a:cubicBezTo>
                  <a:cubicBezTo>
                    <a:pt x="125" y="107"/>
                    <a:pt x="130" y="110"/>
                    <a:pt x="135" y="109"/>
                  </a:cubicBezTo>
                  <a:cubicBezTo>
                    <a:pt x="140" y="108"/>
                    <a:pt x="143" y="103"/>
                    <a:pt x="142"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8" name="Freeform 9"/>
            <p:cNvSpPr>
              <a:spLocks/>
            </p:cNvSpPr>
            <p:nvPr/>
          </p:nvSpPr>
          <p:spPr bwMode="auto">
            <a:xfrm>
              <a:off x="893763" y="2925200"/>
              <a:ext cx="415925" cy="319088"/>
            </a:xfrm>
            <a:custGeom>
              <a:avLst/>
              <a:gdLst>
                <a:gd name="T0" fmla="*/ 99 w 111"/>
                <a:gd name="T1" fmla="*/ 41 h 85"/>
                <a:gd name="T2" fmla="*/ 99 w 111"/>
                <a:gd name="T3" fmla="*/ 25 h 85"/>
                <a:gd name="T4" fmla="*/ 111 w 111"/>
                <a:gd name="T5" fmla="*/ 21 h 85"/>
                <a:gd name="T6" fmla="*/ 56 w 111"/>
                <a:gd name="T7" fmla="*/ 0 h 85"/>
                <a:gd name="T8" fmla="*/ 0 w 111"/>
                <a:gd name="T9" fmla="*/ 21 h 85"/>
                <a:gd name="T10" fmla="*/ 27 w 111"/>
                <a:gd name="T11" fmla="*/ 31 h 85"/>
                <a:gd name="T12" fmla="*/ 27 w 111"/>
                <a:gd name="T13" fmla="*/ 44 h 85"/>
                <a:gd name="T14" fmla="*/ 31 w 111"/>
                <a:gd name="T15" fmla="*/ 43 h 85"/>
                <a:gd name="T16" fmla="*/ 28 w 111"/>
                <a:gd name="T17" fmla="*/ 57 h 85"/>
                <a:gd name="T18" fmla="*/ 56 w 111"/>
                <a:gd name="T19" fmla="*/ 85 h 85"/>
                <a:gd name="T20" fmla="*/ 84 w 111"/>
                <a:gd name="T21" fmla="*/ 57 h 85"/>
                <a:gd name="T22" fmla="*/ 80 w 111"/>
                <a:gd name="T23" fmla="*/ 43 h 85"/>
                <a:gd name="T24" fmla="*/ 84 w 111"/>
                <a:gd name="T25" fmla="*/ 44 h 85"/>
                <a:gd name="T26" fmla="*/ 84 w 111"/>
                <a:gd name="T27" fmla="*/ 31 h 85"/>
                <a:gd name="T28" fmla="*/ 95 w 111"/>
                <a:gd name="T29" fmla="*/ 27 h 85"/>
                <a:gd name="T30" fmla="*/ 95 w 111"/>
                <a:gd name="T31" fmla="*/ 41 h 85"/>
                <a:gd name="T32" fmla="*/ 92 w 111"/>
                <a:gd name="T33" fmla="*/ 45 h 85"/>
                <a:gd name="T34" fmla="*/ 92 w 111"/>
                <a:gd name="T35" fmla="*/ 54 h 85"/>
                <a:gd name="T36" fmla="*/ 102 w 111"/>
                <a:gd name="T37" fmla="*/ 54 h 85"/>
                <a:gd name="T38" fmla="*/ 102 w 111"/>
                <a:gd name="T39" fmla="*/ 45 h 85"/>
                <a:gd name="T40" fmla="*/ 99 w 111"/>
                <a:gd name="T41"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85">
                  <a:moveTo>
                    <a:pt x="99" y="41"/>
                  </a:moveTo>
                  <a:cubicBezTo>
                    <a:pt x="99" y="25"/>
                    <a:pt x="99" y="25"/>
                    <a:pt x="99" y="25"/>
                  </a:cubicBezTo>
                  <a:cubicBezTo>
                    <a:pt x="111" y="21"/>
                    <a:pt x="111" y="21"/>
                    <a:pt x="111" y="21"/>
                  </a:cubicBezTo>
                  <a:cubicBezTo>
                    <a:pt x="56" y="0"/>
                    <a:pt x="56" y="0"/>
                    <a:pt x="56" y="0"/>
                  </a:cubicBezTo>
                  <a:cubicBezTo>
                    <a:pt x="0" y="21"/>
                    <a:pt x="0" y="21"/>
                    <a:pt x="0" y="21"/>
                  </a:cubicBezTo>
                  <a:cubicBezTo>
                    <a:pt x="27" y="31"/>
                    <a:pt x="27" y="31"/>
                    <a:pt x="27" y="31"/>
                  </a:cubicBezTo>
                  <a:cubicBezTo>
                    <a:pt x="27" y="44"/>
                    <a:pt x="27" y="44"/>
                    <a:pt x="27" y="44"/>
                  </a:cubicBezTo>
                  <a:cubicBezTo>
                    <a:pt x="29" y="43"/>
                    <a:pt x="30" y="43"/>
                    <a:pt x="31" y="43"/>
                  </a:cubicBezTo>
                  <a:cubicBezTo>
                    <a:pt x="29" y="47"/>
                    <a:pt x="28" y="51"/>
                    <a:pt x="28" y="57"/>
                  </a:cubicBezTo>
                  <a:cubicBezTo>
                    <a:pt x="28" y="72"/>
                    <a:pt x="40" y="85"/>
                    <a:pt x="56" y="85"/>
                  </a:cubicBezTo>
                  <a:cubicBezTo>
                    <a:pt x="71" y="85"/>
                    <a:pt x="84" y="72"/>
                    <a:pt x="84" y="57"/>
                  </a:cubicBezTo>
                  <a:cubicBezTo>
                    <a:pt x="84" y="51"/>
                    <a:pt x="82" y="47"/>
                    <a:pt x="80" y="43"/>
                  </a:cubicBezTo>
                  <a:cubicBezTo>
                    <a:pt x="81" y="43"/>
                    <a:pt x="83" y="43"/>
                    <a:pt x="84" y="44"/>
                  </a:cubicBezTo>
                  <a:cubicBezTo>
                    <a:pt x="84" y="31"/>
                    <a:pt x="84" y="31"/>
                    <a:pt x="84" y="31"/>
                  </a:cubicBezTo>
                  <a:cubicBezTo>
                    <a:pt x="95" y="27"/>
                    <a:pt x="95" y="27"/>
                    <a:pt x="95" y="27"/>
                  </a:cubicBezTo>
                  <a:cubicBezTo>
                    <a:pt x="95" y="41"/>
                    <a:pt x="95" y="41"/>
                    <a:pt x="95" y="41"/>
                  </a:cubicBezTo>
                  <a:cubicBezTo>
                    <a:pt x="93" y="42"/>
                    <a:pt x="92" y="44"/>
                    <a:pt x="92" y="45"/>
                  </a:cubicBezTo>
                  <a:cubicBezTo>
                    <a:pt x="92" y="54"/>
                    <a:pt x="92" y="54"/>
                    <a:pt x="92" y="54"/>
                  </a:cubicBezTo>
                  <a:cubicBezTo>
                    <a:pt x="102" y="54"/>
                    <a:pt x="102" y="54"/>
                    <a:pt x="102" y="54"/>
                  </a:cubicBezTo>
                  <a:cubicBezTo>
                    <a:pt x="102" y="45"/>
                    <a:pt x="102" y="45"/>
                    <a:pt x="102" y="45"/>
                  </a:cubicBezTo>
                  <a:cubicBezTo>
                    <a:pt x="102" y="44"/>
                    <a:pt x="101" y="42"/>
                    <a:pt x="99"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29" name="Group 128"/>
          <p:cNvGrpSpPr/>
          <p:nvPr/>
        </p:nvGrpSpPr>
        <p:grpSpPr>
          <a:xfrm>
            <a:off x="3730209" y="2464913"/>
            <a:ext cx="418146" cy="920667"/>
            <a:chOff x="835025" y="2925200"/>
            <a:chExt cx="534987" cy="1177926"/>
          </a:xfrm>
          <a:solidFill>
            <a:srgbClr val="425968">
              <a:alpha val="69804"/>
            </a:srgbClr>
          </a:solidFill>
        </p:grpSpPr>
        <p:sp>
          <p:nvSpPr>
            <p:cNvPr id="130" name="Freeform 7"/>
            <p:cNvSpPr>
              <a:spLocks/>
            </p:cNvSpPr>
            <p:nvPr/>
          </p:nvSpPr>
          <p:spPr bwMode="auto">
            <a:xfrm>
              <a:off x="835025" y="3266513"/>
              <a:ext cx="534987" cy="836613"/>
            </a:xfrm>
            <a:custGeom>
              <a:avLst/>
              <a:gdLst>
                <a:gd name="T0" fmla="*/ 142 w 143"/>
                <a:gd name="T1" fmla="*/ 98 h 223"/>
                <a:gd name="T2" fmla="*/ 121 w 143"/>
                <a:gd name="T3" fmla="*/ 15 h 223"/>
                <a:gd name="T4" fmla="*/ 111 w 143"/>
                <a:gd name="T5" fmla="*/ 3 h 223"/>
                <a:gd name="T6" fmla="*/ 100 w 143"/>
                <a:gd name="T7" fmla="*/ 0 h 223"/>
                <a:gd name="T8" fmla="*/ 43 w 143"/>
                <a:gd name="T9" fmla="*/ 0 h 223"/>
                <a:gd name="T10" fmla="*/ 24 w 143"/>
                <a:gd name="T11" fmla="*/ 11 h 223"/>
                <a:gd name="T12" fmla="*/ 24 w 143"/>
                <a:gd name="T13" fmla="*/ 11 h 223"/>
                <a:gd name="T14" fmla="*/ 24 w 143"/>
                <a:gd name="T15" fmla="*/ 12 h 223"/>
                <a:gd name="T16" fmla="*/ 23 w 143"/>
                <a:gd name="T17" fmla="*/ 13 h 223"/>
                <a:gd name="T18" fmla="*/ 23 w 143"/>
                <a:gd name="T19" fmla="*/ 13 h 223"/>
                <a:gd name="T20" fmla="*/ 22 w 143"/>
                <a:gd name="T21" fmla="*/ 15 h 223"/>
                <a:gd name="T22" fmla="*/ 22 w 143"/>
                <a:gd name="T23" fmla="*/ 16 h 223"/>
                <a:gd name="T24" fmla="*/ 22 w 143"/>
                <a:gd name="T25" fmla="*/ 16 h 223"/>
                <a:gd name="T26" fmla="*/ 1 w 143"/>
                <a:gd name="T27" fmla="*/ 99 h 223"/>
                <a:gd name="T28" fmla="*/ 8 w 143"/>
                <a:gd name="T29" fmla="*/ 110 h 223"/>
                <a:gd name="T30" fmla="*/ 19 w 143"/>
                <a:gd name="T31" fmla="*/ 103 h 223"/>
                <a:gd name="T32" fmla="*/ 37 w 143"/>
                <a:gd name="T33" fmla="*/ 34 h 223"/>
                <a:gd name="T34" fmla="*/ 40 w 143"/>
                <a:gd name="T35" fmla="*/ 32 h 223"/>
                <a:gd name="T36" fmla="*/ 42 w 143"/>
                <a:gd name="T37" fmla="*/ 36 h 223"/>
                <a:gd name="T38" fmla="*/ 16 w 143"/>
                <a:gd name="T39" fmla="*/ 141 h 223"/>
                <a:gd name="T40" fmla="*/ 43 w 143"/>
                <a:gd name="T41" fmla="*/ 141 h 223"/>
                <a:gd name="T42" fmla="*/ 43 w 143"/>
                <a:gd name="T43" fmla="*/ 211 h 223"/>
                <a:gd name="T44" fmla="*/ 55 w 143"/>
                <a:gd name="T45" fmla="*/ 223 h 223"/>
                <a:gd name="T46" fmla="*/ 67 w 143"/>
                <a:gd name="T47" fmla="*/ 211 h 223"/>
                <a:gd name="T48" fmla="*/ 67 w 143"/>
                <a:gd name="T49" fmla="*/ 141 h 223"/>
                <a:gd name="T50" fmla="*/ 77 w 143"/>
                <a:gd name="T51" fmla="*/ 141 h 223"/>
                <a:gd name="T52" fmla="*/ 77 w 143"/>
                <a:gd name="T53" fmla="*/ 211 h 223"/>
                <a:gd name="T54" fmla="*/ 89 w 143"/>
                <a:gd name="T55" fmla="*/ 223 h 223"/>
                <a:gd name="T56" fmla="*/ 101 w 143"/>
                <a:gd name="T57" fmla="*/ 211 h 223"/>
                <a:gd name="T58" fmla="*/ 101 w 143"/>
                <a:gd name="T59" fmla="*/ 141 h 223"/>
                <a:gd name="T60" fmla="*/ 128 w 143"/>
                <a:gd name="T61" fmla="*/ 141 h 223"/>
                <a:gd name="T62" fmla="*/ 101 w 143"/>
                <a:gd name="T63" fmla="*/ 35 h 223"/>
                <a:gd name="T64" fmla="*/ 103 w 143"/>
                <a:gd name="T65" fmla="*/ 31 h 223"/>
                <a:gd name="T66" fmla="*/ 107 w 143"/>
                <a:gd name="T67" fmla="*/ 33 h 223"/>
                <a:gd name="T68" fmla="*/ 124 w 143"/>
                <a:gd name="T69" fmla="*/ 102 h 223"/>
                <a:gd name="T70" fmla="*/ 135 w 143"/>
                <a:gd name="T71" fmla="*/ 109 h 223"/>
                <a:gd name="T72" fmla="*/ 142 w 143"/>
                <a:gd name="T7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223">
                  <a:moveTo>
                    <a:pt x="142" y="98"/>
                  </a:moveTo>
                  <a:cubicBezTo>
                    <a:pt x="121" y="15"/>
                    <a:pt x="121" y="15"/>
                    <a:pt x="121" y="15"/>
                  </a:cubicBezTo>
                  <a:cubicBezTo>
                    <a:pt x="120" y="9"/>
                    <a:pt x="116" y="5"/>
                    <a:pt x="111" y="3"/>
                  </a:cubicBezTo>
                  <a:cubicBezTo>
                    <a:pt x="108" y="1"/>
                    <a:pt x="104" y="0"/>
                    <a:pt x="100" y="0"/>
                  </a:cubicBezTo>
                  <a:cubicBezTo>
                    <a:pt x="43" y="0"/>
                    <a:pt x="43" y="0"/>
                    <a:pt x="43" y="0"/>
                  </a:cubicBezTo>
                  <a:cubicBezTo>
                    <a:pt x="35" y="0"/>
                    <a:pt x="28" y="4"/>
                    <a:pt x="24" y="11"/>
                  </a:cubicBezTo>
                  <a:cubicBezTo>
                    <a:pt x="24" y="11"/>
                    <a:pt x="24" y="11"/>
                    <a:pt x="24" y="11"/>
                  </a:cubicBezTo>
                  <a:cubicBezTo>
                    <a:pt x="24" y="11"/>
                    <a:pt x="24" y="12"/>
                    <a:pt x="24" y="12"/>
                  </a:cubicBezTo>
                  <a:cubicBezTo>
                    <a:pt x="23" y="12"/>
                    <a:pt x="23" y="13"/>
                    <a:pt x="23" y="13"/>
                  </a:cubicBezTo>
                  <a:cubicBezTo>
                    <a:pt x="23" y="13"/>
                    <a:pt x="23" y="13"/>
                    <a:pt x="23" y="13"/>
                  </a:cubicBezTo>
                  <a:cubicBezTo>
                    <a:pt x="23" y="14"/>
                    <a:pt x="23" y="14"/>
                    <a:pt x="22" y="15"/>
                  </a:cubicBezTo>
                  <a:cubicBezTo>
                    <a:pt x="22" y="15"/>
                    <a:pt x="22" y="16"/>
                    <a:pt x="22" y="16"/>
                  </a:cubicBezTo>
                  <a:cubicBezTo>
                    <a:pt x="22" y="16"/>
                    <a:pt x="22" y="16"/>
                    <a:pt x="22" y="16"/>
                  </a:cubicBezTo>
                  <a:cubicBezTo>
                    <a:pt x="1" y="99"/>
                    <a:pt x="1" y="99"/>
                    <a:pt x="1" y="99"/>
                  </a:cubicBezTo>
                  <a:cubicBezTo>
                    <a:pt x="0" y="104"/>
                    <a:pt x="3" y="109"/>
                    <a:pt x="8" y="110"/>
                  </a:cubicBezTo>
                  <a:cubicBezTo>
                    <a:pt x="13" y="111"/>
                    <a:pt x="18" y="108"/>
                    <a:pt x="19" y="103"/>
                  </a:cubicBezTo>
                  <a:cubicBezTo>
                    <a:pt x="37" y="34"/>
                    <a:pt x="37" y="34"/>
                    <a:pt x="37" y="34"/>
                  </a:cubicBezTo>
                  <a:cubicBezTo>
                    <a:pt x="37" y="33"/>
                    <a:pt x="39" y="32"/>
                    <a:pt x="40" y="32"/>
                  </a:cubicBezTo>
                  <a:cubicBezTo>
                    <a:pt x="42" y="33"/>
                    <a:pt x="43" y="34"/>
                    <a:pt x="42" y="36"/>
                  </a:cubicBezTo>
                  <a:cubicBezTo>
                    <a:pt x="16" y="141"/>
                    <a:pt x="16" y="141"/>
                    <a:pt x="16" y="141"/>
                  </a:cubicBezTo>
                  <a:cubicBezTo>
                    <a:pt x="43" y="141"/>
                    <a:pt x="43" y="141"/>
                    <a:pt x="43" y="141"/>
                  </a:cubicBezTo>
                  <a:cubicBezTo>
                    <a:pt x="43" y="211"/>
                    <a:pt x="43" y="211"/>
                    <a:pt x="43" y="211"/>
                  </a:cubicBezTo>
                  <a:cubicBezTo>
                    <a:pt x="43" y="217"/>
                    <a:pt x="49" y="223"/>
                    <a:pt x="55" y="223"/>
                  </a:cubicBezTo>
                  <a:cubicBezTo>
                    <a:pt x="62" y="223"/>
                    <a:pt x="67" y="217"/>
                    <a:pt x="67" y="211"/>
                  </a:cubicBezTo>
                  <a:cubicBezTo>
                    <a:pt x="67" y="141"/>
                    <a:pt x="67" y="141"/>
                    <a:pt x="67" y="141"/>
                  </a:cubicBezTo>
                  <a:cubicBezTo>
                    <a:pt x="77" y="141"/>
                    <a:pt x="77" y="141"/>
                    <a:pt x="77" y="141"/>
                  </a:cubicBezTo>
                  <a:cubicBezTo>
                    <a:pt x="77" y="211"/>
                    <a:pt x="77" y="211"/>
                    <a:pt x="77" y="211"/>
                  </a:cubicBezTo>
                  <a:cubicBezTo>
                    <a:pt x="77" y="217"/>
                    <a:pt x="82" y="223"/>
                    <a:pt x="89" y="223"/>
                  </a:cubicBezTo>
                  <a:cubicBezTo>
                    <a:pt x="95" y="223"/>
                    <a:pt x="101" y="217"/>
                    <a:pt x="101" y="211"/>
                  </a:cubicBezTo>
                  <a:cubicBezTo>
                    <a:pt x="101" y="141"/>
                    <a:pt x="101" y="141"/>
                    <a:pt x="101" y="141"/>
                  </a:cubicBezTo>
                  <a:cubicBezTo>
                    <a:pt x="128" y="141"/>
                    <a:pt x="128" y="141"/>
                    <a:pt x="128" y="141"/>
                  </a:cubicBezTo>
                  <a:cubicBezTo>
                    <a:pt x="101" y="35"/>
                    <a:pt x="101" y="35"/>
                    <a:pt x="101" y="35"/>
                  </a:cubicBezTo>
                  <a:cubicBezTo>
                    <a:pt x="101" y="33"/>
                    <a:pt x="102" y="32"/>
                    <a:pt x="103" y="31"/>
                  </a:cubicBezTo>
                  <a:cubicBezTo>
                    <a:pt x="105" y="31"/>
                    <a:pt x="106" y="32"/>
                    <a:pt x="107" y="33"/>
                  </a:cubicBezTo>
                  <a:cubicBezTo>
                    <a:pt x="124" y="102"/>
                    <a:pt x="124" y="102"/>
                    <a:pt x="124" y="102"/>
                  </a:cubicBezTo>
                  <a:cubicBezTo>
                    <a:pt x="125" y="107"/>
                    <a:pt x="130" y="110"/>
                    <a:pt x="135" y="109"/>
                  </a:cubicBezTo>
                  <a:cubicBezTo>
                    <a:pt x="140" y="108"/>
                    <a:pt x="143" y="103"/>
                    <a:pt x="142"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1" name="Freeform 9"/>
            <p:cNvSpPr>
              <a:spLocks/>
            </p:cNvSpPr>
            <p:nvPr/>
          </p:nvSpPr>
          <p:spPr bwMode="auto">
            <a:xfrm>
              <a:off x="893763" y="2925200"/>
              <a:ext cx="415925" cy="319088"/>
            </a:xfrm>
            <a:custGeom>
              <a:avLst/>
              <a:gdLst>
                <a:gd name="T0" fmla="*/ 99 w 111"/>
                <a:gd name="T1" fmla="*/ 41 h 85"/>
                <a:gd name="T2" fmla="*/ 99 w 111"/>
                <a:gd name="T3" fmla="*/ 25 h 85"/>
                <a:gd name="T4" fmla="*/ 111 w 111"/>
                <a:gd name="T5" fmla="*/ 21 h 85"/>
                <a:gd name="T6" fmla="*/ 56 w 111"/>
                <a:gd name="T7" fmla="*/ 0 h 85"/>
                <a:gd name="T8" fmla="*/ 0 w 111"/>
                <a:gd name="T9" fmla="*/ 21 h 85"/>
                <a:gd name="T10" fmla="*/ 27 w 111"/>
                <a:gd name="T11" fmla="*/ 31 h 85"/>
                <a:gd name="T12" fmla="*/ 27 w 111"/>
                <a:gd name="T13" fmla="*/ 44 h 85"/>
                <a:gd name="T14" fmla="*/ 31 w 111"/>
                <a:gd name="T15" fmla="*/ 43 h 85"/>
                <a:gd name="T16" fmla="*/ 28 w 111"/>
                <a:gd name="T17" fmla="*/ 57 h 85"/>
                <a:gd name="T18" fmla="*/ 56 w 111"/>
                <a:gd name="T19" fmla="*/ 85 h 85"/>
                <a:gd name="T20" fmla="*/ 84 w 111"/>
                <a:gd name="T21" fmla="*/ 57 h 85"/>
                <a:gd name="T22" fmla="*/ 80 w 111"/>
                <a:gd name="T23" fmla="*/ 43 h 85"/>
                <a:gd name="T24" fmla="*/ 84 w 111"/>
                <a:gd name="T25" fmla="*/ 44 h 85"/>
                <a:gd name="T26" fmla="*/ 84 w 111"/>
                <a:gd name="T27" fmla="*/ 31 h 85"/>
                <a:gd name="T28" fmla="*/ 95 w 111"/>
                <a:gd name="T29" fmla="*/ 27 h 85"/>
                <a:gd name="T30" fmla="*/ 95 w 111"/>
                <a:gd name="T31" fmla="*/ 41 h 85"/>
                <a:gd name="T32" fmla="*/ 92 w 111"/>
                <a:gd name="T33" fmla="*/ 45 h 85"/>
                <a:gd name="T34" fmla="*/ 92 w 111"/>
                <a:gd name="T35" fmla="*/ 54 h 85"/>
                <a:gd name="T36" fmla="*/ 102 w 111"/>
                <a:gd name="T37" fmla="*/ 54 h 85"/>
                <a:gd name="T38" fmla="*/ 102 w 111"/>
                <a:gd name="T39" fmla="*/ 45 h 85"/>
                <a:gd name="T40" fmla="*/ 99 w 111"/>
                <a:gd name="T41"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85">
                  <a:moveTo>
                    <a:pt x="99" y="41"/>
                  </a:moveTo>
                  <a:cubicBezTo>
                    <a:pt x="99" y="25"/>
                    <a:pt x="99" y="25"/>
                    <a:pt x="99" y="25"/>
                  </a:cubicBezTo>
                  <a:cubicBezTo>
                    <a:pt x="111" y="21"/>
                    <a:pt x="111" y="21"/>
                    <a:pt x="111" y="21"/>
                  </a:cubicBezTo>
                  <a:cubicBezTo>
                    <a:pt x="56" y="0"/>
                    <a:pt x="56" y="0"/>
                    <a:pt x="56" y="0"/>
                  </a:cubicBezTo>
                  <a:cubicBezTo>
                    <a:pt x="0" y="21"/>
                    <a:pt x="0" y="21"/>
                    <a:pt x="0" y="21"/>
                  </a:cubicBezTo>
                  <a:cubicBezTo>
                    <a:pt x="27" y="31"/>
                    <a:pt x="27" y="31"/>
                    <a:pt x="27" y="31"/>
                  </a:cubicBezTo>
                  <a:cubicBezTo>
                    <a:pt x="27" y="44"/>
                    <a:pt x="27" y="44"/>
                    <a:pt x="27" y="44"/>
                  </a:cubicBezTo>
                  <a:cubicBezTo>
                    <a:pt x="29" y="43"/>
                    <a:pt x="30" y="43"/>
                    <a:pt x="31" y="43"/>
                  </a:cubicBezTo>
                  <a:cubicBezTo>
                    <a:pt x="29" y="47"/>
                    <a:pt x="28" y="51"/>
                    <a:pt x="28" y="57"/>
                  </a:cubicBezTo>
                  <a:cubicBezTo>
                    <a:pt x="28" y="72"/>
                    <a:pt x="40" y="85"/>
                    <a:pt x="56" y="85"/>
                  </a:cubicBezTo>
                  <a:cubicBezTo>
                    <a:pt x="71" y="85"/>
                    <a:pt x="84" y="72"/>
                    <a:pt x="84" y="57"/>
                  </a:cubicBezTo>
                  <a:cubicBezTo>
                    <a:pt x="84" y="51"/>
                    <a:pt x="82" y="47"/>
                    <a:pt x="80" y="43"/>
                  </a:cubicBezTo>
                  <a:cubicBezTo>
                    <a:pt x="81" y="43"/>
                    <a:pt x="83" y="43"/>
                    <a:pt x="84" y="44"/>
                  </a:cubicBezTo>
                  <a:cubicBezTo>
                    <a:pt x="84" y="31"/>
                    <a:pt x="84" y="31"/>
                    <a:pt x="84" y="31"/>
                  </a:cubicBezTo>
                  <a:cubicBezTo>
                    <a:pt x="95" y="27"/>
                    <a:pt x="95" y="27"/>
                    <a:pt x="95" y="27"/>
                  </a:cubicBezTo>
                  <a:cubicBezTo>
                    <a:pt x="95" y="41"/>
                    <a:pt x="95" y="41"/>
                    <a:pt x="95" y="41"/>
                  </a:cubicBezTo>
                  <a:cubicBezTo>
                    <a:pt x="93" y="42"/>
                    <a:pt x="92" y="44"/>
                    <a:pt x="92" y="45"/>
                  </a:cubicBezTo>
                  <a:cubicBezTo>
                    <a:pt x="92" y="54"/>
                    <a:pt x="92" y="54"/>
                    <a:pt x="92" y="54"/>
                  </a:cubicBezTo>
                  <a:cubicBezTo>
                    <a:pt x="102" y="54"/>
                    <a:pt x="102" y="54"/>
                    <a:pt x="102" y="54"/>
                  </a:cubicBezTo>
                  <a:cubicBezTo>
                    <a:pt x="102" y="45"/>
                    <a:pt x="102" y="45"/>
                    <a:pt x="102" y="45"/>
                  </a:cubicBezTo>
                  <a:cubicBezTo>
                    <a:pt x="102" y="44"/>
                    <a:pt x="101" y="42"/>
                    <a:pt x="99"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32" name="Group 131"/>
          <p:cNvGrpSpPr/>
          <p:nvPr/>
        </p:nvGrpSpPr>
        <p:grpSpPr>
          <a:xfrm>
            <a:off x="3171817" y="3591869"/>
            <a:ext cx="418146" cy="920667"/>
            <a:chOff x="835025" y="2925200"/>
            <a:chExt cx="534987" cy="1177926"/>
          </a:xfrm>
          <a:solidFill>
            <a:srgbClr val="425968">
              <a:alpha val="69804"/>
            </a:srgbClr>
          </a:solidFill>
        </p:grpSpPr>
        <p:sp>
          <p:nvSpPr>
            <p:cNvPr id="133" name="Freeform 7"/>
            <p:cNvSpPr>
              <a:spLocks/>
            </p:cNvSpPr>
            <p:nvPr/>
          </p:nvSpPr>
          <p:spPr bwMode="auto">
            <a:xfrm>
              <a:off x="835025" y="3266513"/>
              <a:ext cx="534987" cy="836613"/>
            </a:xfrm>
            <a:custGeom>
              <a:avLst/>
              <a:gdLst>
                <a:gd name="T0" fmla="*/ 142 w 143"/>
                <a:gd name="T1" fmla="*/ 98 h 223"/>
                <a:gd name="T2" fmla="*/ 121 w 143"/>
                <a:gd name="T3" fmla="*/ 15 h 223"/>
                <a:gd name="T4" fmla="*/ 111 w 143"/>
                <a:gd name="T5" fmla="*/ 3 h 223"/>
                <a:gd name="T6" fmla="*/ 100 w 143"/>
                <a:gd name="T7" fmla="*/ 0 h 223"/>
                <a:gd name="T8" fmla="*/ 43 w 143"/>
                <a:gd name="T9" fmla="*/ 0 h 223"/>
                <a:gd name="T10" fmla="*/ 24 w 143"/>
                <a:gd name="T11" fmla="*/ 11 h 223"/>
                <a:gd name="T12" fmla="*/ 24 w 143"/>
                <a:gd name="T13" fmla="*/ 11 h 223"/>
                <a:gd name="T14" fmla="*/ 24 w 143"/>
                <a:gd name="T15" fmla="*/ 12 h 223"/>
                <a:gd name="T16" fmla="*/ 23 w 143"/>
                <a:gd name="T17" fmla="*/ 13 h 223"/>
                <a:gd name="T18" fmla="*/ 23 w 143"/>
                <a:gd name="T19" fmla="*/ 13 h 223"/>
                <a:gd name="T20" fmla="*/ 22 w 143"/>
                <a:gd name="T21" fmla="*/ 15 h 223"/>
                <a:gd name="T22" fmla="*/ 22 w 143"/>
                <a:gd name="T23" fmla="*/ 16 h 223"/>
                <a:gd name="T24" fmla="*/ 22 w 143"/>
                <a:gd name="T25" fmla="*/ 16 h 223"/>
                <a:gd name="T26" fmla="*/ 1 w 143"/>
                <a:gd name="T27" fmla="*/ 99 h 223"/>
                <a:gd name="T28" fmla="*/ 8 w 143"/>
                <a:gd name="T29" fmla="*/ 110 h 223"/>
                <a:gd name="T30" fmla="*/ 19 w 143"/>
                <a:gd name="T31" fmla="*/ 103 h 223"/>
                <a:gd name="T32" fmla="*/ 37 w 143"/>
                <a:gd name="T33" fmla="*/ 34 h 223"/>
                <a:gd name="T34" fmla="*/ 40 w 143"/>
                <a:gd name="T35" fmla="*/ 32 h 223"/>
                <a:gd name="T36" fmla="*/ 42 w 143"/>
                <a:gd name="T37" fmla="*/ 36 h 223"/>
                <a:gd name="T38" fmla="*/ 16 w 143"/>
                <a:gd name="T39" fmla="*/ 141 h 223"/>
                <a:gd name="T40" fmla="*/ 43 w 143"/>
                <a:gd name="T41" fmla="*/ 141 h 223"/>
                <a:gd name="T42" fmla="*/ 43 w 143"/>
                <a:gd name="T43" fmla="*/ 211 h 223"/>
                <a:gd name="T44" fmla="*/ 55 w 143"/>
                <a:gd name="T45" fmla="*/ 223 h 223"/>
                <a:gd name="T46" fmla="*/ 67 w 143"/>
                <a:gd name="T47" fmla="*/ 211 h 223"/>
                <a:gd name="T48" fmla="*/ 67 w 143"/>
                <a:gd name="T49" fmla="*/ 141 h 223"/>
                <a:gd name="T50" fmla="*/ 77 w 143"/>
                <a:gd name="T51" fmla="*/ 141 h 223"/>
                <a:gd name="T52" fmla="*/ 77 w 143"/>
                <a:gd name="T53" fmla="*/ 211 h 223"/>
                <a:gd name="T54" fmla="*/ 89 w 143"/>
                <a:gd name="T55" fmla="*/ 223 h 223"/>
                <a:gd name="T56" fmla="*/ 101 w 143"/>
                <a:gd name="T57" fmla="*/ 211 h 223"/>
                <a:gd name="T58" fmla="*/ 101 w 143"/>
                <a:gd name="T59" fmla="*/ 141 h 223"/>
                <a:gd name="T60" fmla="*/ 128 w 143"/>
                <a:gd name="T61" fmla="*/ 141 h 223"/>
                <a:gd name="T62" fmla="*/ 101 w 143"/>
                <a:gd name="T63" fmla="*/ 35 h 223"/>
                <a:gd name="T64" fmla="*/ 103 w 143"/>
                <a:gd name="T65" fmla="*/ 31 h 223"/>
                <a:gd name="T66" fmla="*/ 107 w 143"/>
                <a:gd name="T67" fmla="*/ 33 h 223"/>
                <a:gd name="T68" fmla="*/ 124 w 143"/>
                <a:gd name="T69" fmla="*/ 102 h 223"/>
                <a:gd name="T70" fmla="*/ 135 w 143"/>
                <a:gd name="T71" fmla="*/ 109 h 223"/>
                <a:gd name="T72" fmla="*/ 142 w 143"/>
                <a:gd name="T7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223">
                  <a:moveTo>
                    <a:pt x="142" y="98"/>
                  </a:moveTo>
                  <a:cubicBezTo>
                    <a:pt x="121" y="15"/>
                    <a:pt x="121" y="15"/>
                    <a:pt x="121" y="15"/>
                  </a:cubicBezTo>
                  <a:cubicBezTo>
                    <a:pt x="120" y="9"/>
                    <a:pt x="116" y="5"/>
                    <a:pt x="111" y="3"/>
                  </a:cubicBezTo>
                  <a:cubicBezTo>
                    <a:pt x="108" y="1"/>
                    <a:pt x="104" y="0"/>
                    <a:pt x="100" y="0"/>
                  </a:cubicBezTo>
                  <a:cubicBezTo>
                    <a:pt x="43" y="0"/>
                    <a:pt x="43" y="0"/>
                    <a:pt x="43" y="0"/>
                  </a:cubicBezTo>
                  <a:cubicBezTo>
                    <a:pt x="35" y="0"/>
                    <a:pt x="28" y="4"/>
                    <a:pt x="24" y="11"/>
                  </a:cubicBezTo>
                  <a:cubicBezTo>
                    <a:pt x="24" y="11"/>
                    <a:pt x="24" y="11"/>
                    <a:pt x="24" y="11"/>
                  </a:cubicBezTo>
                  <a:cubicBezTo>
                    <a:pt x="24" y="11"/>
                    <a:pt x="24" y="12"/>
                    <a:pt x="24" y="12"/>
                  </a:cubicBezTo>
                  <a:cubicBezTo>
                    <a:pt x="23" y="12"/>
                    <a:pt x="23" y="13"/>
                    <a:pt x="23" y="13"/>
                  </a:cubicBezTo>
                  <a:cubicBezTo>
                    <a:pt x="23" y="13"/>
                    <a:pt x="23" y="13"/>
                    <a:pt x="23" y="13"/>
                  </a:cubicBezTo>
                  <a:cubicBezTo>
                    <a:pt x="23" y="14"/>
                    <a:pt x="23" y="14"/>
                    <a:pt x="22" y="15"/>
                  </a:cubicBezTo>
                  <a:cubicBezTo>
                    <a:pt x="22" y="15"/>
                    <a:pt x="22" y="16"/>
                    <a:pt x="22" y="16"/>
                  </a:cubicBezTo>
                  <a:cubicBezTo>
                    <a:pt x="22" y="16"/>
                    <a:pt x="22" y="16"/>
                    <a:pt x="22" y="16"/>
                  </a:cubicBezTo>
                  <a:cubicBezTo>
                    <a:pt x="1" y="99"/>
                    <a:pt x="1" y="99"/>
                    <a:pt x="1" y="99"/>
                  </a:cubicBezTo>
                  <a:cubicBezTo>
                    <a:pt x="0" y="104"/>
                    <a:pt x="3" y="109"/>
                    <a:pt x="8" y="110"/>
                  </a:cubicBezTo>
                  <a:cubicBezTo>
                    <a:pt x="13" y="111"/>
                    <a:pt x="18" y="108"/>
                    <a:pt x="19" y="103"/>
                  </a:cubicBezTo>
                  <a:cubicBezTo>
                    <a:pt x="37" y="34"/>
                    <a:pt x="37" y="34"/>
                    <a:pt x="37" y="34"/>
                  </a:cubicBezTo>
                  <a:cubicBezTo>
                    <a:pt x="37" y="33"/>
                    <a:pt x="39" y="32"/>
                    <a:pt x="40" y="32"/>
                  </a:cubicBezTo>
                  <a:cubicBezTo>
                    <a:pt x="42" y="33"/>
                    <a:pt x="43" y="34"/>
                    <a:pt x="42" y="36"/>
                  </a:cubicBezTo>
                  <a:cubicBezTo>
                    <a:pt x="16" y="141"/>
                    <a:pt x="16" y="141"/>
                    <a:pt x="16" y="141"/>
                  </a:cubicBezTo>
                  <a:cubicBezTo>
                    <a:pt x="43" y="141"/>
                    <a:pt x="43" y="141"/>
                    <a:pt x="43" y="141"/>
                  </a:cubicBezTo>
                  <a:cubicBezTo>
                    <a:pt x="43" y="211"/>
                    <a:pt x="43" y="211"/>
                    <a:pt x="43" y="211"/>
                  </a:cubicBezTo>
                  <a:cubicBezTo>
                    <a:pt x="43" y="217"/>
                    <a:pt x="49" y="223"/>
                    <a:pt x="55" y="223"/>
                  </a:cubicBezTo>
                  <a:cubicBezTo>
                    <a:pt x="62" y="223"/>
                    <a:pt x="67" y="217"/>
                    <a:pt x="67" y="211"/>
                  </a:cubicBezTo>
                  <a:cubicBezTo>
                    <a:pt x="67" y="141"/>
                    <a:pt x="67" y="141"/>
                    <a:pt x="67" y="141"/>
                  </a:cubicBezTo>
                  <a:cubicBezTo>
                    <a:pt x="77" y="141"/>
                    <a:pt x="77" y="141"/>
                    <a:pt x="77" y="141"/>
                  </a:cubicBezTo>
                  <a:cubicBezTo>
                    <a:pt x="77" y="211"/>
                    <a:pt x="77" y="211"/>
                    <a:pt x="77" y="211"/>
                  </a:cubicBezTo>
                  <a:cubicBezTo>
                    <a:pt x="77" y="217"/>
                    <a:pt x="82" y="223"/>
                    <a:pt x="89" y="223"/>
                  </a:cubicBezTo>
                  <a:cubicBezTo>
                    <a:pt x="95" y="223"/>
                    <a:pt x="101" y="217"/>
                    <a:pt x="101" y="211"/>
                  </a:cubicBezTo>
                  <a:cubicBezTo>
                    <a:pt x="101" y="141"/>
                    <a:pt x="101" y="141"/>
                    <a:pt x="101" y="141"/>
                  </a:cubicBezTo>
                  <a:cubicBezTo>
                    <a:pt x="128" y="141"/>
                    <a:pt x="128" y="141"/>
                    <a:pt x="128" y="141"/>
                  </a:cubicBezTo>
                  <a:cubicBezTo>
                    <a:pt x="101" y="35"/>
                    <a:pt x="101" y="35"/>
                    <a:pt x="101" y="35"/>
                  </a:cubicBezTo>
                  <a:cubicBezTo>
                    <a:pt x="101" y="33"/>
                    <a:pt x="102" y="32"/>
                    <a:pt x="103" y="31"/>
                  </a:cubicBezTo>
                  <a:cubicBezTo>
                    <a:pt x="105" y="31"/>
                    <a:pt x="106" y="32"/>
                    <a:pt x="107" y="33"/>
                  </a:cubicBezTo>
                  <a:cubicBezTo>
                    <a:pt x="124" y="102"/>
                    <a:pt x="124" y="102"/>
                    <a:pt x="124" y="102"/>
                  </a:cubicBezTo>
                  <a:cubicBezTo>
                    <a:pt x="125" y="107"/>
                    <a:pt x="130" y="110"/>
                    <a:pt x="135" y="109"/>
                  </a:cubicBezTo>
                  <a:cubicBezTo>
                    <a:pt x="140" y="108"/>
                    <a:pt x="143" y="103"/>
                    <a:pt x="142"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4" name="Freeform 9"/>
            <p:cNvSpPr>
              <a:spLocks/>
            </p:cNvSpPr>
            <p:nvPr/>
          </p:nvSpPr>
          <p:spPr bwMode="auto">
            <a:xfrm>
              <a:off x="893763" y="2925200"/>
              <a:ext cx="415925" cy="319088"/>
            </a:xfrm>
            <a:custGeom>
              <a:avLst/>
              <a:gdLst>
                <a:gd name="T0" fmla="*/ 99 w 111"/>
                <a:gd name="T1" fmla="*/ 41 h 85"/>
                <a:gd name="T2" fmla="*/ 99 w 111"/>
                <a:gd name="T3" fmla="*/ 25 h 85"/>
                <a:gd name="T4" fmla="*/ 111 w 111"/>
                <a:gd name="T5" fmla="*/ 21 h 85"/>
                <a:gd name="T6" fmla="*/ 56 w 111"/>
                <a:gd name="T7" fmla="*/ 0 h 85"/>
                <a:gd name="T8" fmla="*/ 0 w 111"/>
                <a:gd name="T9" fmla="*/ 21 h 85"/>
                <a:gd name="T10" fmla="*/ 27 w 111"/>
                <a:gd name="T11" fmla="*/ 31 h 85"/>
                <a:gd name="T12" fmla="*/ 27 w 111"/>
                <a:gd name="T13" fmla="*/ 44 h 85"/>
                <a:gd name="T14" fmla="*/ 31 w 111"/>
                <a:gd name="T15" fmla="*/ 43 h 85"/>
                <a:gd name="T16" fmla="*/ 28 w 111"/>
                <a:gd name="T17" fmla="*/ 57 h 85"/>
                <a:gd name="T18" fmla="*/ 56 w 111"/>
                <a:gd name="T19" fmla="*/ 85 h 85"/>
                <a:gd name="T20" fmla="*/ 84 w 111"/>
                <a:gd name="T21" fmla="*/ 57 h 85"/>
                <a:gd name="T22" fmla="*/ 80 w 111"/>
                <a:gd name="T23" fmla="*/ 43 h 85"/>
                <a:gd name="T24" fmla="*/ 84 w 111"/>
                <a:gd name="T25" fmla="*/ 44 h 85"/>
                <a:gd name="T26" fmla="*/ 84 w 111"/>
                <a:gd name="T27" fmla="*/ 31 h 85"/>
                <a:gd name="T28" fmla="*/ 95 w 111"/>
                <a:gd name="T29" fmla="*/ 27 h 85"/>
                <a:gd name="T30" fmla="*/ 95 w 111"/>
                <a:gd name="T31" fmla="*/ 41 h 85"/>
                <a:gd name="T32" fmla="*/ 92 w 111"/>
                <a:gd name="T33" fmla="*/ 45 h 85"/>
                <a:gd name="T34" fmla="*/ 92 w 111"/>
                <a:gd name="T35" fmla="*/ 54 h 85"/>
                <a:gd name="T36" fmla="*/ 102 w 111"/>
                <a:gd name="T37" fmla="*/ 54 h 85"/>
                <a:gd name="T38" fmla="*/ 102 w 111"/>
                <a:gd name="T39" fmla="*/ 45 h 85"/>
                <a:gd name="T40" fmla="*/ 99 w 111"/>
                <a:gd name="T41"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85">
                  <a:moveTo>
                    <a:pt x="99" y="41"/>
                  </a:moveTo>
                  <a:cubicBezTo>
                    <a:pt x="99" y="25"/>
                    <a:pt x="99" y="25"/>
                    <a:pt x="99" y="25"/>
                  </a:cubicBezTo>
                  <a:cubicBezTo>
                    <a:pt x="111" y="21"/>
                    <a:pt x="111" y="21"/>
                    <a:pt x="111" y="21"/>
                  </a:cubicBezTo>
                  <a:cubicBezTo>
                    <a:pt x="56" y="0"/>
                    <a:pt x="56" y="0"/>
                    <a:pt x="56" y="0"/>
                  </a:cubicBezTo>
                  <a:cubicBezTo>
                    <a:pt x="0" y="21"/>
                    <a:pt x="0" y="21"/>
                    <a:pt x="0" y="21"/>
                  </a:cubicBezTo>
                  <a:cubicBezTo>
                    <a:pt x="27" y="31"/>
                    <a:pt x="27" y="31"/>
                    <a:pt x="27" y="31"/>
                  </a:cubicBezTo>
                  <a:cubicBezTo>
                    <a:pt x="27" y="44"/>
                    <a:pt x="27" y="44"/>
                    <a:pt x="27" y="44"/>
                  </a:cubicBezTo>
                  <a:cubicBezTo>
                    <a:pt x="29" y="43"/>
                    <a:pt x="30" y="43"/>
                    <a:pt x="31" y="43"/>
                  </a:cubicBezTo>
                  <a:cubicBezTo>
                    <a:pt x="29" y="47"/>
                    <a:pt x="28" y="51"/>
                    <a:pt x="28" y="57"/>
                  </a:cubicBezTo>
                  <a:cubicBezTo>
                    <a:pt x="28" y="72"/>
                    <a:pt x="40" y="85"/>
                    <a:pt x="56" y="85"/>
                  </a:cubicBezTo>
                  <a:cubicBezTo>
                    <a:pt x="71" y="85"/>
                    <a:pt x="84" y="72"/>
                    <a:pt x="84" y="57"/>
                  </a:cubicBezTo>
                  <a:cubicBezTo>
                    <a:pt x="84" y="51"/>
                    <a:pt x="82" y="47"/>
                    <a:pt x="80" y="43"/>
                  </a:cubicBezTo>
                  <a:cubicBezTo>
                    <a:pt x="81" y="43"/>
                    <a:pt x="83" y="43"/>
                    <a:pt x="84" y="44"/>
                  </a:cubicBezTo>
                  <a:cubicBezTo>
                    <a:pt x="84" y="31"/>
                    <a:pt x="84" y="31"/>
                    <a:pt x="84" y="31"/>
                  </a:cubicBezTo>
                  <a:cubicBezTo>
                    <a:pt x="95" y="27"/>
                    <a:pt x="95" y="27"/>
                    <a:pt x="95" y="27"/>
                  </a:cubicBezTo>
                  <a:cubicBezTo>
                    <a:pt x="95" y="41"/>
                    <a:pt x="95" y="41"/>
                    <a:pt x="95" y="41"/>
                  </a:cubicBezTo>
                  <a:cubicBezTo>
                    <a:pt x="93" y="42"/>
                    <a:pt x="92" y="44"/>
                    <a:pt x="92" y="45"/>
                  </a:cubicBezTo>
                  <a:cubicBezTo>
                    <a:pt x="92" y="54"/>
                    <a:pt x="92" y="54"/>
                    <a:pt x="92" y="54"/>
                  </a:cubicBezTo>
                  <a:cubicBezTo>
                    <a:pt x="102" y="54"/>
                    <a:pt x="102" y="54"/>
                    <a:pt x="102" y="54"/>
                  </a:cubicBezTo>
                  <a:cubicBezTo>
                    <a:pt x="102" y="45"/>
                    <a:pt x="102" y="45"/>
                    <a:pt x="102" y="45"/>
                  </a:cubicBezTo>
                  <a:cubicBezTo>
                    <a:pt x="102" y="44"/>
                    <a:pt x="101" y="42"/>
                    <a:pt x="99"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35" name="Group 134"/>
          <p:cNvGrpSpPr/>
          <p:nvPr/>
        </p:nvGrpSpPr>
        <p:grpSpPr>
          <a:xfrm>
            <a:off x="3730209" y="3591869"/>
            <a:ext cx="418146" cy="920667"/>
            <a:chOff x="835025" y="2925200"/>
            <a:chExt cx="534987" cy="1177926"/>
          </a:xfrm>
          <a:solidFill>
            <a:srgbClr val="425968">
              <a:alpha val="69804"/>
            </a:srgbClr>
          </a:solidFill>
        </p:grpSpPr>
        <p:sp>
          <p:nvSpPr>
            <p:cNvPr id="136" name="Freeform 7"/>
            <p:cNvSpPr>
              <a:spLocks/>
            </p:cNvSpPr>
            <p:nvPr/>
          </p:nvSpPr>
          <p:spPr bwMode="auto">
            <a:xfrm>
              <a:off x="835025" y="3266513"/>
              <a:ext cx="534987" cy="836613"/>
            </a:xfrm>
            <a:custGeom>
              <a:avLst/>
              <a:gdLst>
                <a:gd name="T0" fmla="*/ 142 w 143"/>
                <a:gd name="T1" fmla="*/ 98 h 223"/>
                <a:gd name="T2" fmla="*/ 121 w 143"/>
                <a:gd name="T3" fmla="*/ 15 h 223"/>
                <a:gd name="T4" fmla="*/ 111 w 143"/>
                <a:gd name="T5" fmla="*/ 3 h 223"/>
                <a:gd name="T6" fmla="*/ 100 w 143"/>
                <a:gd name="T7" fmla="*/ 0 h 223"/>
                <a:gd name="T8" fmla="*/ 43 w 143"/>
                <a:gd name="T9" fmla="*/ 0 h 223"/>
                <a:gd name="T10" fmla="*/ 24 w 143"/>
                <a:gd name="T11" fmla="*/ 11 h 223"/>
                <a:gd name="T12" fmla="*/ 24 w 143"/>
                <a:gd name="T13" fmla="*/ 11 h 223"/>
                <a:gd name="T14" fmla="*/ 24 w 143"/>
                <a:gd name="T15" fmla="*/ 12 h 223"/>
                <a:gd name="T16" fmla="*/ 23 w 143"/>
                <a:gd name="T17" fmla="*/ 13 h 223"/>
                <a:gd name="T18" fmla="*/ 23 w 143"/>
                <a:gd name="T19" fmla="*/ 13 h 223"/>
                <a:gd name="T20" fmla="*/ 22 w 143"/>
                <a:gd name="T21" fmla="*/ 15 h 223"/>
                <a:gd name="T22" fmla="*/ 22 w 143"/>
                <a:gd name="T23" fmla="*/ 16 h 223"/>
                <a:gd name="T24" fmla="*/ 22 w 143"/>
                <a:gd name="T25" fmla="*/ 16 h 223"/>
                <a:gd name="T26" fmla="*/ 1 w 143"/>
                <a:gd name="T27" fmla="*/ 99 h 223"/>
                <a:gd name="T28" fmla="*/ 8 w 143"/>
                <a:gd name="T29" fmla="*/ 110 h 223"/>
                <a:gd name="T30" fmla="*/ 19 w 143"/>
                <a:gd name="T31" fmla="*/ 103 h 223"/>
                <a:gd name="T32" fmla="*/ 37 w 143"/>
                <a:gd name="T33" fmla="*/ 34 h 223"/>
                <a:gd name="T34" fmla="*/ 40 w 143"/>
                <a:gd name="T35" fmla="*/ 32 h 223"/>
                <a:gd name="T36" fmla="*/ 42 w 143"/>
                <a:gd name="T37" fmla="*/ 36 h 223"/>
                <a:gd name="T38" fmla="*/ 16 w 143"/>
                <a:gd name="T39" fmla="*/ 141 h 223"/>
                <a:gd name="T40" fmla="*/ 43 w 143"/>
                <a:gd name="T41" fmla="*/ 141 h 223"/>
                <a:gd name="T42" fmla="*/ 43 w 143"/>
                <a:gd name="T43" fmla="*/ 211 h 223"/>
                <a:gd name="T44" fmla="*/ 55 w 143"/>
                <a:gd name="T45" fmla="*/ 223 h 223"/>
                <a:gd name="T46" fmla="*/ 67 w 143"/>
                <a:gd name="T47" fmla="*/ 211 h 223"/>
                <a:gd name="T48" fmla="*/ 67 w 143"/>
                <a:gd name="T49" fmla="*/ 141 h 223"/>
                <a:gd name="T50" fmla="*/ 77 w 143"/>
                <a:gd name="T51" fmla="*/ 141 h 223"/>
                <a:gd name="T52" fmla="*/ 77 w 143"/>
                <a:gd name="T53" fmla="*/ 211 h 223"/>
                <a:gd name="T54" fmla="*/ 89 w 143"/>
                <a:gd name="T55" fmla="*/ 223 h 223"/>
                <a:gd name="T56" fmla="*/ 101 w 143"/>
                <a:gd name="T57" fmla="*/ 211 h 223"/>
                <a:gd name="T58" fmla="*/ 101 w 143"/>
                <a:gd name="T59" fmla="*/ 141 h 223"/>
                <a:gd name="T60" fmla="*/ 128 w 143"/>
                <a:gd name="T61" fmla="*/ 141 h 223"/>
                <a:gd name="T62" fmla="*/ 101 w 143"/>
                <a:gd name="T63" fmla="*/ 35 h 223"/>
                <a:gd name="T64" fmla="*/ 103 w 143"/>
                <a:gd name="T65" fmla="*/ 31 h 223"/>
                <a:gd name="T66" fmla="*/ 107 w 143"/>
                <a:gd name="T67" fmla="*/ 33 h 223"/>
                <a:gd name="T68" fmla="*/ 124 w 143"/>
                <a:gd name="T69" fmla="*/ 102 h 223"/>
                <a:gd name="T70" fmla="*/ 135 w 143"/>
                <a:gd name="T71" fmla="*/ 109 h 223"/>
                <a:gd name="T72" fmla="*/ 142 w 143"/>
                <a:gd name="T7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223">
                  <a:moveTo>
                    <a:pt x="142" y="98"/>
                  </a:moveTo>
                  <a:cubicBezTo>
                    <a:pt x="121" y="15"/>
                    <a:pt x="121" y="15"/>
                    <a:pt x="121" y="15"/>
                  </a:cubicBezTo>
                  <a:cubicBezTo>
                    <a:pt x="120" y="9"/>
                    <a:pt x="116" y="5"/>
                    <a:pt x="111" y="3"/>
                  </a:cubicBezTo>
                  <a:cubicBezTo>
                    <a:pt x="108" y="1"/>
                    <a:pt x="104" y="0"/>
                    <a:pt x="100" y="0"/>
                  </a:cubicBezTo>
                  <a:cubicBezTo>
                    <a:pt x="43" y="0"/>
                    <a:pt x="43" y="0"/>
                    <a:pt x="43" y="0"/>
                  </a:cubicBezTo>
                  <a:cubicBezTo>
                    <a:pt x="35" y="0"/>
                    <a:pt x="28" y="4"/>
                    <a:pt x="24" y="11"/>
                  </a:cubicBezTo>
                  <a:cubicBezTo>
                    <a:pt x="24" y="11"/>
                    <a:pt x="24" y="11"/>
                    <a:pt x="24" y="11"/>
                  </a:cubicBezTo>
                  <a:cubicBezTo>
                    <a:pt x="24" y="11"/>
                    <a:pt x="24" y="12"/>
                    <a:pt x="24" y="12"/>
                  </a:cubicBezTo>
                  <a:cubicBezTo>
                    <a:pt x="23" y="12"/>
                    <a:pt x="23" y="13"/>
                    <a:pt x="23" y="13"/>
                  </a:cubicBezTo>
                  <a:cubicBezTo>
                    <a:pt x="23" y="13"/>
                    <a:pt x="23" y="13"/>
                    <a:pt x="23" y="13"/>
                  </a:cubicBezTo>
                  <a:cubicBezTo>
                    <a:pt x="23" y="14"/>
                    <a:pt x="23" y="14"/>
                    <a:pt x="22" y="15"/>
                  </a:cubicBezTo>
                  <a:cubicBezTo>
                    <a:pt x="22" y="15"/>
                    <a:pt x="22" y="16"/>
                    <a:pt x="22" y="16"/>
                  </a:cubicBezTo>
                  <a:cubicBezTo>
                    <a:pt x="22" y="16"/>
                    <a:pt x="22" y="16"/>
                    <a:pt x="22" y="16"/>
                  </a:cubicBezTo>
                  <a:cubicBezTo>
                    <a:pt x="1" y="99"/>
                    <a:pt x="1" y="99"/>
                    <a:pt x="1" y="99"/>
                  </a:cubicBezTo>
                  <a:cubicBezTo>
                    <a:pt x="0" y="104"/>
                    <a:pt x="3" y="109"/>
                    <a:pt x="8" y="110"/>
                  </a:cubicBezTo>
                  <a:cubicBezTo>
                    <a:pt x="13" y="111"/>
                    <a:pt x="18" y="108"/>
                    <a:pt x="19" y="103"/>
                  </a:cubicBezTo>
                  <a:cubicBezTo>
                    <a:pt x="37" y="34"/>
                    <a:pt x="37" y="34"/>
                    <a:pt x="37" y="34"/>
                  </a:cubicBezTo>
                  <a:cubicBezTo>
                    <a:pt x="37" y="33"/>
                    <a:pt x="39" y="32"/>
                    <a:pt x="40" y="32"/>
                  </a:cubicBezTo>
                  <a:cubicBezTo>
                    <a:pt x="42" y="33"/>
                    <a:pt x="43" y="34"/>
                    <a:pt x="42" y="36"/>
                  </a:cubicBezTo>
                  <a:cubicBezTo>
                    <a:pt x="16" y="141"/>
                    <a:pt x="16" y="141"/>
                    <a:pt x="16" y="141"/>
                  </a:cubicBezTo>
                  <a:cubicBezTo>
                    <a:pt x="43" y="141"/>
                    <a:pt x="43" y="141"/>
                    <a:pt x="43" y="141"/>
                  </a:cubicBezTo>
                  <a:cubicBezTo>
                    <a:pt x="43" y="211"/>
                    <a:pt x="43" y="211"/>
                    <a:pt x="43" y="211"/>
                  </a:cubicBezTo>
                  <a:cubicBezTo>
                    <a:pt x="43" y="217"/>
                    <a:pt x="49" y="223"/>
                    <a:pt x="55" y="223"/>
                  </a:cubicBezTo>
                  <a:cubicBezTo>
                    <a:pt x="62" y="223"/>
                    <a:pt x="67" y="217"/>
                    <a:pt x="67" y="211"/>
                  </a:cubicBezTo>
                  <a:cubicBezTo>
                    <a:pt x="67" y="141"/>
                    <a:pt x="67" y="141"/>
                    <a:pt x="67" y="141"/>
                  </a:cubicBezTo>
                  <a:cubicBezTo>
                    <a:pt x="77" y="141"/>
                    <a:pt x="77" y="141"/>
                    <a:pt x="77" y="141"/>
                  </a:cubicBezTo>
                  <a:cubicBezTo>
                    <a:pt x="77" y="211"/>
                    <a:pt x="77" y="211"/>
                    <a:pt x="77" y="211"/>
                  </a:cubicBezTo>
                  <a:cubicBezTo>
                    <a:pt x="77" y="217"/>
                    <a:pt x="82" y="223"/>
                    <a:pt x="89" y="223"/>
                  </a:cubicBezTo>
                  <a:cubicBezTo>
                    <a:pt x="95" y="223"/>
                    <a:pt x="101" y="217"/>
                    <a:pt x="101" y="211"/>
                  </a:cubicBezTo>
                  <a:cubicBezTo>
                    <a:pt x="101" y="141"/>
                    <a:pt x="101" y="141"/>
                    <a:pt x="101" y="141"/>
                  </a:cubicBezTo>
                  <a:cubicBezTo>
                    <a:pt x="128" y="141"/>
                    <a:pt x="128" y="141"/>
                    <a:pt x="128" y="141"/>
                  </a:cubicBezTo>
                  <a:cubicBezTo>
                    <a:pt x="101" y="35"/>
                    <a:pt x="101" y="35"/>
                    <a:pt x="101" y="35"/>
                  </a:cubicBezTo>
                  <a:cubicBezTo>
                    <a:pt x="101" y="33"/>
                    <a:pt x="102" y="32"/>
                    <a:pt x="103" y="31"/>
                  </a:cubicBezTo>
                  <a:cubicBezTo>
                    <a:pt x="105" y="31"/>
                    <a:pt x="106" y="32"/>
                    <a:pt x="107" y="33"/>
                  </a:cubicBezTo>
                  <a:cubicBezTo>
                    <a:pt x="124" y="102"/>
                    <a:pt x="124" y="102"/>
                    <a:pt x="124" y="102"/>
                  </a:cubicBezTo>
                  <a:cubicBezTo>
                    <a:pt x="125" y="107"/>
                    <a:pt x="130" y="110"/>
                    <a:pt x="135" y="109"/>
                  </a:cubicBezTo>
                  <a:cubicBezTo>
                    <a:pt x="140" y="108"/>
                    <a:pt x="143" y="103"/>
                    <a:pt x="142"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7" name="Freeform 9"/>
            <p:cNvSpPr>
              <a:spLocks/>
            </p:cNvSpPr>
            <p:nvPr/>
          </p:nvSpPr>
          <p:spPr bwMode="auto">
            <a:xfrm>
              <a:off x="893763" y="2925200"/>
              <a:ext cx="415925" cy="319088"/>
            </a:xfrm>
            <a:custGeom>
              <a:avLst/>
              <a:gdLst>
                <a:gd name="T0" fmla="*/ 99 w 111"/>
                <a:gd name="T1" fmla="*/ 41 h 85"/>
                <a:gd name="T2" fmla="*/ 99 w 111"/>
                <a:gd name="T3" fmla="*/ 25 h 85"/>
                <a:gd name="T4" fmla="*/ 111 w 111"/>
                <a:gd name="T5" fmla="*/ 21 h 85"/>
                <a:gd name="T6" fmla="*/ 56 w 111"/>
                <a:gd name="T7" fmla="*/ 0 h 85"/>
                <a:gd name="T8" fmla="*/ 0 w 111"/>
                <a:gd name="T9" fmla="*/ 21 h 85"/>
                <a:gd name="T10" fmla="*/ 27 w 111"/>
                <a:gd name="T11" fmla="*/ 31 h 85"/>
                <a:gd name="T12" fmla="*/ 27 w 111"/>
                <a:gd name="T13" fmla="*/ 44 h 85"/>
                <a:gd name="T14" fmla="*/ 31 w 111"/>
                <a:gd name="T15" fmla="*/ 43 h 85"/>
                <a:gd name="T16" fmla="*/ 28 w 111"/>
                <a:gd name="T17" fmla="*/ 57 h 85"/>
                <a:gd name="T18" fmla="*/ 56 w 111"/>
                <a:gd name="T19" fmla="*/ 85 h 85"/>
                <a:gd name="T20" fmla="*/ 84 w 111"/>
                <a:gd name="T21" fmla="*/ 57 h 85"/>
                <a:gd name="T22" fmla="*/ 80 w 111"/>
                <a:gd name="T23" fmla="*/ 43 h 85"/>
                <a:gd name="T24" fmla="*/ 84 w 111"/>
                <a:gd name="T25" fmla="*/ 44 h 85"/>
                <a:gd name="T26" fmla="*/ 84 w 111"/>
                <a:gd name="T27" fmla="*/ 31 h 85"/>
                <a:gd name="T28" fmla="*/ 95 w 111"/>
                <a:gd name="T29" fmla="*/ 27 h 85"/>
                <a:gd name="T30" fmla="*/ 95 w 111"/>
                <a:gd name="T31" fmla="*/ 41 h 85"/>
                <a:gd name="T32" fmla="*/ 92 w 111"/>
                <a:gd name="T33" fmla="*/ 45 h 85"/>
                <a:gd name="T34" fmla="*/ 92 w 111"/>
                <a:gd name="T35" fmla="*/ 54 h 85"/>
                <a:gd name="T36" fmla="*/ 102 w 111"/>
                <a:gd name="T37" fmla="*/ 54 h 85"/>
                <a:gd name="T38" fmla="*/ 102 w 111"/>
                <a:gd name="T39" fmla="*/ 45 h 85"/>
                <a:gd name="T40" fmla="*/ 99 w 111"/>
                <a:gd name="T41"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85">
                  <a:moveTo>
                    <a:pt x="99" y="41"/>
                  </a:moveTo>
                  <a:cubicBezTo>
                    <a:pt x="99" y="25"/>
                    <a:pt x="99" y="25"/>
                    <a:pt x="99" y="25"/>
                  </a:cubicBezTo>
                  <a:cubicBezTo>
                    <a:pt x="111" y="21"/>
                    <a:pt x="111" y="21"/>
                    <a:pt x="111" y="21"/>
                  </a:cubicBezTo>
                  <a:cubicBezTo>
                    <a:pt x="56" y="0"/>
                    <a:pt x="56" y="0"/>
                    <a:pt x="56" y="0"/>
                  </a:cubicBezTo>
                  <a:cubicBezTo>
                    <a:pt x="0" y="21"/>
                    <a:pt x="0" y="21"/>
                    <a:pt x="0" y="21"/>
                  </a:cubicBezTo>
                  <a:cubicBezTo>
                    <a:pt x="27" y="31"/>
                    <a:pt x="27" y="31"/>
                    <a:pt x="27" y="31"/>
                  </a:cubicBezTo>
                  <a:cubicBezTo>
                    <a:pt x="27" y="44"/>
                    <a:pt x="27" y="44"/>
                    <a:pt x="27" y="44"/>
                  </a:cubicBezTo>
                  <a:cubicBezTo>
                    <a:pt x="29" y="43"/>
                    <a:pt x="30" y="43"/>
                    <a:pt x="31" y="43"/>
                  </a:cubicBezTo>
                  <a:cubicBezTo>
                    <a:pt x="29" y="47"/>
                    <a:pt x="28" y="51"/>
                    <a:pt x="28" y="57"/>
                  </a:cubicBezTo>
                  <a:cubicBezTo>
                    <a:pt x="28" y="72"/>
                    <a:pt x="40" y="85"/>
                    <a:pt x="56" y="85"/>
                  </a:cubicBezTo>
                  <a:cubicBezTo>
                    <a:pt x="71" y="85"/>
                    <a:pt x="84" y="72"/>
                    <a:pt x="84" y="57"/>
                  </a:cubicBezTo>
                  <a:cubicBezTo>
                    <a:pt x="84" y="51"/>
                    <a:pt x="82" y="47"/>
                    <a:pt x="80" y="43"/>
                  </a:cubicBezTo>
                  <a:cubicBezTo>
                    <a:pt x="81" y="43"/>
                    <a:pt x="83" y="43"/>
                    <a:pt x="84" y="44"/>
                  </a:cubicBezTo>
                  <a:cubicBezTo>
                    <a:pt x="84" y="31"/>
                    <a:pt x="84" y="31"/>
                    <a:pt x="84" y="31"/>
                  </a:cubicBezTo>
                  <a:cubicBezTo>
                    <a:pt x="95" y="27"/>
                    <a:pt x="95" y="27"/>
                    <a:pt x="95" y="27"/>
                  </a:cubicBezTo>
                  <a:cubicBezTo>
                    <a:pt x="95" y="41"/>
                    <a:pt x="95" y="41"/>
                    <a:pt x="95" y="41"/>
                  </a:cubicBezTo>
                  <a:cubicBezTo>
                    <a:pt x="93" y="42"/>
                    <a:pt x="92" y="44"/>
                    <a:pt x="92" y="45"/>
                  </a:cubicBezTo>
                  <a:cubicBezTo>
                    <a:pt x="92" y="54"/>
                    <a:pt x="92" y="54"/>
                    <a:pt x="92" y="54"/>
                  </a:cubicBezTo>
                  <a:cubicBezTo>
                    <a:pt x="102" y="54"/>
                    <a:pt x="102" y="54"/>
                    <a:pt x="102" y="54"/>
                  </a:cubicBezTo>
                  <a:cubicBezTo>
                    <a:pt x="102" y="45"/>
                    <a:pt x="102" y="45"/>
                    <a:pt x="102" y="45"/>
                  </a:cubicBezTo>
                  <a:cubicBezTo>
                    <a:pt x="102" y="44"/>
                    <a:pt x="101" y="42"/>
                    <a:pt x="99"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60434" name="Group 137"/>
          <p:cNvGrpSpPr>
            <a:grpSpLocks/>
          </p:cNvGrpSpPr>
          <p:nvPr/>
        </p:nvGrpSpPr>
        <p:grpSpPr bwMode="auto">
          <a:xfrm>
            <a:off x="379413" y="2465388"/>
            <a:ext cx="419100" cy="920750"/>
            <a:chOff x="835025" y="2925200"/>
            <a:chExt cx="534987" cy="1177926"/>
          </a:xfrm>
        </p:grpSpPr>
        <p:sp>
          <p:nvSpPr>
            <p:cNvPr id="60441" name="Freeform 7"/>
            <p:cNvSpPr>
              <a:spLocks/>
            </p:cNvSpPr>
            <p:nvPr/>
          </p:nvSpPr>
          <p:spPr bwMode="auto">
            <a:xfrm>
              <a:off x="835025" y="3266513"/>
              <a:ext cx="534987" cy="836613"/>
            </a:xfrm>
            <a:custGeom>
              <a:avLst/>
              <a:gdLst>
                <a:gd name="T0" fmla="*/ 2147483646 w 143"/>
                <a:gd name="T1" fmla="*/ 2147483646 h 223"/>
                <a:gd name="T2" fmla="*/ 2147483646 w 143"/>
                <a:gd name="T3" fmla="*/ 2147483646 h 223"/>
                <a:gd name="T4" fmla="*/ 2147483646 w 143"/>
                <a:gd name="T5" fmla="*/ 2147483646 h 223"/>
                <a:gd name="T6" fmla="*/ 2147483646 w 143"/>
                <a:gd name="T7" fmla="*/ 0 h 223"/>
                <a:gd name="T8" fmla="*/ 2147483646 w 143"/>
                <a:gd name="T9" fmla="*/ 0 h 223"/>
                <a:gd name="T10" fmla="*/ 2147483646 w 143"/>
                <a:gd name="T11" fmla="*/ 2147483646 h 223"/>
                <a:gd name="T12" fmla="*/ 2147483646 w 143"/>
                <a:gd name="T13" fmla="*/ 2147483646 h 223"/>
                <a:gd name="T14" fmla="*/ 2147483646 w 143"/>
                <a:gd name="T15" fmla="*/ 2147483646 h 223"/>
                <a:gd name="T16" fmla="*/ 2147483646 w 143"/>
                <a:gd name="T17" fmla="*/ 2147483646 h 223"/>
                <a:gd name="T18" fmla="*/ 2147483646 w 143"/>
                <a:gd name="T19" fmla="*/ 2147483646 h 223"/>
                <a:gd name="T20" fmla="*/ 2147483646 w 143"/>
                <a:gd name="T21" fmla="*/ 2147483646 h 223"/>
                <a:gd name="T22" fmla="*/ 2147483646 w 143"/>
                <a:gd name="T23" fmla="*/ 2147483646 h 223"/>
                <a:gd name="T24" fmla="*/ 2147483646 w 143"/>
                <a:gd name="T25" fmla="*/ 2147483646 h 223"/>
                <a:gd name="T26" fmla="*/ 2147483646 w 143"/>
                <a:gd name="T27" fmla="*/ 2147483646 h 223"/>
                <a:gd name="T28" fmla="*/ 2147483646 w 143"/>
                <a:gd name="T29" fmla="*/ 2147483646 h 223"/>
                <a:gd name="T30" fmla="*/ 2147483646 w 143"/>
                <a:gd name="T31" fmla="*/ 2147483646 h 223"/>
                <a:gd name="T32" fmla="*/ 2147483646 w 143"/>
                <a:gd name="T33" fmla="*/ 2147483646 h 223"/>
                <a:gd name="T34" fmla="*/ 2147483646 w 143"/>
                <a:gd name="T35" fmla="*/ 2147483646 h 223"/>
                <a:gd name="T36" fmla="*/ 2147483646 w 143"/>
                <a:gd name="T37" fmla="*/ 2147483646 h 223"/>
                <a:gd name="T38" fmla="*/ 2147483646 w 143"/>
                <a:gd name="T39" fmla="*/ 2147483646 h 223"/>
                <a:gd name="T40" fmla="*/ 2147483646 w 143"/>
                <a:gd name="T41" fmla="*/ 2147483646 h 223"/>
                <a:gd name="T42" fmla="*/ 2147483646 w 143"/>
                <a:gd name="T43" fmla="*/ 2147483646 h 223"/>
                <a:gd name="T44" fmla="*/ 2147483646 w 143"/>
                <a:gd name="T45" fmla="*/ 2147483646 h 223"/>
                <a:gd name="T46" fmla="*/ 2147483646 w 143"/>
                <a:gd name="T47" fmla="*/ 2147483646 h 223"/>
                <a:gd name="T48" fmla="*/ 2147483646 w 143"/>
                <a:gd name="T49" fmla="*/ 2147483646 h 223"/>
                <a:gd name="T50" fmla="*/ 2147483646 w 143"/>
                <a:gd name="T51" fmla="*/ 2147483646 h 223"/>
                <a:gd name="T52" fmla="*/ 2147483646 w 143"/>
                <a:gd name="T53" fmla="*/ 2147483646 h 223"/>
                <a:gd name="T54" fmla="*/ 2147483646 w 143"/>
                <a:gd name="T55" fmla="*/ 2147483646 h 223"/>
                <a:gd name="T56" fmla="*/ 2147483646 w 143"/>
                <a:gd name="T57" fmla="*/ 2147483646 h 223"/>
                <a:gd name="T58" fmla="*/ 2147483646 w 143"/>
                <a:gd name="T59" fmla="*/ 2147483646 h 223"/>
                <a:gd name="T60" fmla="*/ 2147483646 w 143"/>
                <a:gd name="T61" fmla="*/ 2147483646 h 223"/>
                <a:gd name="T62" fmla="*/ 2147483646 w 143"/>
                <a:gd name="T63" fmla="*/ 2147483646 h 223"/>
                <a:gd name="T64" fmla="*/ 2147483646 w 143"/>
                <a:gd name="T65" fmla="*/ 2147483646 h 223"/>
                <a:gd name="T66" fmla="*/ 2147483646 w 143"/>
                <a:gd name="T67" fmla="*/ 2147483646 h 223"/>
                <a:gd name="T68" fmla="*/ 2147483646 w 143"/>
                <a:gd name="T69" fmla="*/ 2147483646 h 223"/>
                <a:gd name="T70" fmla="*/ 2147483646 w 143"/>
                <a:gd name="T71" fmla="*/ 2147483646 h 223"/>
                <a:gd name="T72" fmla="*/ 2147483646 w 143"/>
                <a:gd name="T73" fmla="*/ 2147483646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3" h="223">
                  <a:moveTo>
                    <a:pt x="142" y="98"/>
                  </a:moveTo>
                  <a:cubicBezTo>
                    <a:pt x="121" y="15"/>
                    <a:pt x="121" y="15"/>
                    <a:pt x="121" y="15"/>
                  </a:cubicBezTo>
                  <a:cubicBezTo>
                    <a:pt x="120" y="9"/>
                    <a:pt x="116" y="5"/>
                    <a:pt x="111" y="3"/>
                  </a:cubicBezTo>
                  <a:cubicBezTo>
                    <a:pt x="108" y="1"/>
                    <a:pt x="104" y="0"/>
                    <a:pt x="100" y="0"/>
                  </a:cubicBezTo>
                  <a:cubicBezTo>
                    <a:pt x="43" y="0"/>
                    <a:pt x="43" y="0"/>
                    <a:pt x="43" y="0"/>
                  </a:cubicBezTo>
                  <a:cubicBezTo>
                    <a:pt x="35" y="0"/>
                    <a:pt x="28" y="4"/>
                    <a:pt x="24" y="11"/>
                  </a:cubicBezTo>
                  <a:cubicBezTo>
                    <a:pt x="24" y="11"/>
                    <a:pt x="24" y="11"/>
                    <a:pt x="24" y="11"/>
                  </a:cubicBezTo>
                  <a:cubicBezTo>
                    <a:pt x="24" y="11"/>
                    <a:pt x="24" y="12"/>
                    <a:pt x="24" y="12"/>
                  </a:cubicBezTo>
                  <a:cubicBezTo>
                    <a:pt x="23" y="12"/>
                    <a:pt x="23" y="13"/>
                    <a:pt x="23" y="13"/>
                  </a:cubicBezTo>
                  <a:cubicBezTo>
                    <a:pt x="23" y="13"/>
                    <a:pt x="23" y="13"/>
                    <a:pt x="23" y="13"/>
                  </a:cubicBezTo>
                  <a:cubicBezTo>
                    <a:pt x="23" y="14"/>
                    <a:pt x="23" y="14"/>
                    <a:pt x="22" y="15"/>
                  </a:cubicBezTo>
                  <a:cubicBezTo>
                    <a:pt x="22" y="15"/>
                    <a:pt x="22" y="16"/>
                    <a:pt x="22" y="16"/>
                  </a:cubicBezTo>
                  <a:cubicBezTo>
                    <a:pt x="22" y="16"/>
                    <a:pt x="22" y="16"/>
                    <a:pt x="22" y="16"/>
                  </a:cubicBezTo>
                  <a:cubicBezTo>
                    <a:pt x="1" y="99"/>
                    <a:pt x="1" y="99"/>
                    <a:pt x="1" y="99"/>
                  </a:cubicBezTo>
                  <a:cubicBezTo>
                    <a:pt x="0" y="104"/>
                    <a:pt x="3" y="109"/>
                    <a:pt x="8" y="110"/>
                  </a:cubicBezTo>
                  <a:cubicBezTo>
                    <a:pt x="13" y="111"/>
                    <a:pt x="18" y="108"/>
                    <a:pt x="19" y="103"/>
                  </a:cubicBezTo>
                  <a:cubicBezTo>
                    <a:pt x="37" y="34"/>
                    <a:pt x="37" y="34"/>
                    <a:pt x="37" y="34"/>
                  </a:cubicBezTo>
                  <a:cubicBezTo>
                    <a:pt x="37" y="33"/>
                    <a:pt x="39" y="32"/>
                    <a:pt x="40" y="32"/>
                  </a:cubicBezTo>
                  <a:cubicBezTo>
                    <a:pt x="42" y="33"/>
                    <a:pt x="43" y="34"/>
                    <a:pt x="42" y="36"/>
                  </a:cubicBezTo>
                  <a:cubicBezTo>
                    <a:pt x="16" y="141"/>
                    <a:pt x="16" y="141"/>
                    <a:pt x="16" y="141"/>
                  </a:cubicBezTo>
                  <a:cubicBezTo>
                    <a:pt x="43" y="141"/>
                    <a:pt x="43" y="141"/>
                    <a:pt x="43" y="141"/>
                  </a:cubicBezTo>
                  <a:cubicBezTo>
                    <a:pt x="43" y="211"/>
                    <a:pt x="43" y="211"/>
                    <a:pt x="43" y="211"/>
                  </a:cubicBezTo>
                  <a:cubicBezTo>
                    <a:pt x="43" y="217"/>
                    <a:pt x="49" y="223"/>
                    <a:pt x="55" y="223"/>
                  </a:cubicBezTo>
                  <a:cubicBezTo>
                    <a:pt x="62" y="223"/>
                    <a:pt x="67" y="217"/>
                    <a:pt x="67" y="211"/>
                  </a:cubicBezTo>
                  <a:cubicBezTo>
                    <a:pt x="67" y="141"/>
                    <a:pt x="67" y="141"/>
                    <a:pt x="67" y="141"/>
                  </a:cubicBezTo>
                  <a:cubicBezTo>
                    <a:pt x="77" y="141"/>
                    <a:pt x="77" y="141"/>
                    <a:pt x="77" y="141"/>
                  </a:cubicBezTo>
                  <a:cubicBezTo>
                    <a:pt x="77" y="211"/>
                    <a:pt x="77" y="211"/>
                    <a:pt x="77" y="211"/>
                  </a:cubicBezTo>
                  <a:cubicBezTo>
                    <a:pt x="77" y="217"/>
                    <a:pt x="82" y="223"/>
                    <a:pt x="89" y="223"/>
                  </a:cubicBezTo>
                  <a:cubicBezTo>
                    <a:pt x="95" y="223"/>
                    <a:pt x="101" y="217"/>
                    <a:pt x="101" y="211"/>
                  </a:cubicBezTo>
                  <a:cubicBezTo>
                    <a:pt x="101" y="141"/>
                    <a:pt x="101" y="141"/>
                    <a:pt x="101" y="141"/>
                  </a:cubicBezTo>
                  <a:cubicBezTo>
                    <a:pt x="128" y="141"/>
                    <a:pt x="128" y="141"/>
                    <a:pt x="128" y="141"/>
                  </a:cubicBezTo>
                  <a:cubicBezTo>
                    <a:pt x="101" y="35"/>
                    <a:pt x="101" y="35"/>
                    <a:pt x="101" y="35"/>
                  </a:cubicBezTo>
                  <a:cubicBezTo>
                    <a:pt x="101" y="33"/>
                    <a:pt x="102" y="32"/>
                    <a:pt x="103" y="31"/>
                  </a:cubicBezTo>
                  <a:cubicBezTo>
                    <a:pt x="105" y="31"/>
                    <a:pt x="106" y="32"/>
                    <a:pt x="107" y="33"/>
                  </a:cubicBezTo>
                  <a:cubicBezTo>
                    <a:pt x="124" y="102"/>
                    <a:pt x="124" y="102"/>
                    <a:pt x="124" y="102"/>
                  </a:cubicBezTo>
                  <a:cubicBezTo>
                    <a:pt x="125" y="107"/>
                    <a:pt x="130" y="110"/>
                    <a:pt x="135" y="109"/>
                  </a:cubicBezTo>
                  <a:cubicBezTo>
                    <a:pt x="140" y="108"/>
                    <a:pt x="143" y="103"/>
                    <a:pt x="142" y="98"/>
                  </a:cubicBezTo>
                </a:path>
              </a:pathLst>
            </a:custGeom>
            <a:solidFill>
              <a:srgbClr val="00AB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0442" name="Freeform 9"/>
            <p:cNvSpPr>
              <a:spLocks/>
            </p:cNvSpPr>
            <p:nvPr/>
          </p:nvSpPr>
          <p:spPr bwMode="auto">
            <a:xfrm>
              <a:off x="893763" y="2925200"/>
              <a:ext cx="415925" cy="319088"/>
            </a:xfrm>
            <a:custGeom>
              <a:avLst/>
              <a:gdLst>
                <a:gd name="T0" fmla="*/ 2147483646 w 111"/>
                <a:gd name="T1" fmla="*/ 2147483646 h 85"/>
                <a:gd name="T2" fmla="*/ 2147483646 w 111"/>
                <a:gd name="T3" fmla="*/ 2147483646 h 85"/>
                <a:gd name="T4" fmla="*/ 2147483646 w 111"/>
                <a:gd name="T5" fmla="*/ 2147483646 h 85"/>
                <a:gd name="T6" fmla="*/ 2147483646 w 111"/>
                <a:gd name="T7" fmla="*/ 0 h 85"/>
                <a:gd name="T8" fmla="*/ 0 w 111"/>
                <a:gd name="T9" fmla="*/ 2147483646 h 85"/>
                <a:gd name="T10" fmla="*/ 2147483646 w 111"/>
                <a:gd name="T11" fmla="*/ 2147483646 h 85"/>
                <a:gd name="T12" fmla="*/ 2147483646 w 111"/>
                <a:gd name="T13" fmla="*/ 2147483646 h 85"/>
                <a:gd name="T14" fmla="*/ 2147483646 w 111"/>
                <a:gd name="T15" fmla="*/ 2147483646 h 85"/>
                <a:gd name="T16" fmla="*/ 2147483646 w 111"/>
                <a:gd name="T17" fmla="*/ 2147483646 h 85"/>
                <a:gd name="T18" fmla="*/ 2147483646 w 111"/>
                <a:gd name="T19" fmla="*/ 2147483646 h 85"/>
                <a:gd name="T20" fmla="*/ 2147483646 w 111"/>
                <a:gd name="T21" fmla="*/ 2147483646 h 85"/>
                <a:gd name="T22" fmla="*/ 2147483646 w 111"/>
                <a:gd name="T23" fmla="*/ 2147483646 h 85"/>
                <a:gd name="T24" fmla="*/ 2147483646 w 111"/>
                <a:gd name="T25" fmla="*/ 2147483646 h 85"/>
                <a:gd name="T26" fmla="*/ 2147483646 w 111"/>
                <a:gd name="T27" fmla="*/ 2147483646 h 85"/>
                <a:gd name="T28" fmla="*/ 2147483646 w 111"/>
                <a:gd name="T29" fmla="*/ 2147483646 h 85"/>
                <a:gd name="T30" fmla="*/ 2147483646 w 111"/>
                <a:gd name="T31" fmla="*/ 2147483646 h 85"/>
                <a:gd name="T32" fmla="*/ 2147483646 w 111"/>
                <a:gd name="T33" fmla="*/ 2147483646 h 85"/>
                <a:gd name="T34" fmla="*/ 2147483646 w 111"/>
                <a:gd name="T35" fmla="*/ 2147483646 h 85"/>
                <a:gd name="T36" fmla="*/ 2147483646 w 111"/>
                <a:gd name="T37" fmla="*/ 2147483646 h 85"/>
                <a:gd name="T38" fmla="*/ 2147483646 w 111"/>
                <a:gd name="T39" fmla="*/ 2147483646 h 85"/>
                <a:gd name="T40" fmla="*/ 2147483646 w 111"/>
                <a:gd name="T41" fmla="*/ 2147483646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1" h="85">
                  <a:moveTo>
                    <a:pt x="99" y="41"/>
                  </a:moveTo>
                  <a:cubicBezTo>
                    <a:pt x="99" y="25"/>
                    <a:pt x="99" y="25"/>
                    <a:pt x="99" y="25"/>
                  </a:cubicBezTo>
                  <a:cubicBezTo>
                    <a:pt x="111" y="21"/>
                    <a:pt x="111" y="21"/>
                    <a:pt x="111" y="21"/>
                  </a:cubicBezTo>
                  <a:cubicBezTo>
                    <a:pt x="56" y="0"/>
                    <a:pt x="56" y="0"/>
                    <a:pt x="56" y="0"/>
                  </a:cubicBezTo>
                  <a:cubicBezTo>
                    <a:pt x="0" y="21"/>
                    <a:pt x="0" y="21"/>
                    <a:pt x="0" y="21"/>
                  </a:cubicBezTo>
                  <a:cubicBezTo>
                    <a:pt x="27" y="31"/>
                    <a:pt x="27" y="31"/>
                    <a:pt x="27" y="31"/>
                  </a:cubicBezTo>
                  <a:cubicBezTo>
                    <a:pt x="27" y="44"/>
                    <a:pt x="27" y="44"/>
                    <a:pt x="27" y="44"/>
                  </a:cubicBezTo>
                  <a:cubicBezTo>
                    <a:pt x="29" y="43"/>
                    <a:pt x="30" y="43"/>
                    <a:pt x="31" y="43"/>
                  </a:cubicBezTo>
                  <a:cubicBezTo>
                    <a:pt x="29" y="47"/>
                    <a:pt x="28" y="51"/>
                    <a:pt x="28" y="57"/>
                  </a:cubicBezTo>
                  <a:cubicBezTo>
                    <a:pt x="28" y="72"/>
                    <a:pt x="40" y="85"/>
                    <a:pt x="56" y="85"/>
                  </a:cubicBezTo>
                  <a:cubicBezTo>
                    <a:pt x="71" y="85"/>
                    <a:pt x="84" y="72"/>
                    <a:pt x="84" y="57"/>
                  </a:cubicBezTo>
                  <a:cubicBezTo>
                    <a:pt x="84" y="51"/>
                    <a:pt x="82" y="47"/>
                    <a:pt x="80" y="43"/>
                  </a:cubicBezTo>
                  <a:cubicBezTo>
                    <a:pt x="81" y="43"/>
                    <a:pt x="83" y="43"/>
                    <a:pt x="84" y="44"/>
                  </a:cubicBezTo>
                  <a:cubicBezTo>
                    <a:pt x="84" y="31"/>
                    <a:pt x="84" y="31"/>
                    <a:pt x="84" y="31"/>
                  </a:cubicBezTo>
                  <a:cubicBezTo>
                    <a:pt x="95" y="27"/>
                    <a:pt x="95" y="27"/>
                    <a:pt x="95" y="27"/>
                  </a:cubicBezTo>
                  <a:cubicBezTo>
                    <a:pt x="95" y="41"/>
                    <a:pt x="95" y="41"/>
                    <a:pt x="95" y="41"/>
                  </a:cubicBezTo>
                  <a:cubicBezTo>
                    <a:pt x="93" y="42"/>
                    <a:pt x="92" y="44"/>
                    <a:pt x="92" y="45"/>
                  </a:cubicBezTo>
                  <a:cubicBezTo>
                    <a:pt x="92" y="54"/>
                    <a:pt x="92" y="54"/>
                    <a:pt x="92" y="54"/>
                  </a:cubicBezTo>
                  <a:cubicBezTo>
                    <a:pt x="102" y="54"/>
                    <a:pt x="102" y="54"/>
                    <a:pt x="102" y="54"/>
                  </a:cubicBezTo>
                  <a:cubicBezTo>
                    <a:pt x="102" y="45"/>
                    <a:pt x="102" y="45"/>
                    <a:pt x="102" y="45"/>
                  </a:cubicBezTo>
                  <a:cubicBezTo>
                    <a:pt x="102" y="44"/>
                    <a:pt x="101" y="42"/>
                    <a:pt x="99" y="41"/>
                  </a:cubicBezTo>
                </a:path>
              </a:pathLst>
            </a:custGeom>
            <a:solidFill>
              <a:srgbClr val="00AB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grpSp>
        <p:nvGrpSpPr>
          <p:cNvPr id="141" name="Group 140"/>
          <p:cNvGrpSpPr/>
          <p:nvPr/>
        </p:nvGrpSpPr>
        <p:grpSpPr>
          <a:xfrm>
            <a:off x="938241" y="2464913"/>
            <a:ext cx="418146" cy="920667"/>
            <a:chOff x="835025" y="2925200"/>
            <a:chExt cx="534987" cy="1177926"/>
          </a:xfrm>
          <a:solidFill>
            <a:srgbClr val="00ABC3">
              <a:alpha val="69804"/>
            </a:srgbClr>
          </a:solidFill>
        </p:grpSpPr>
        <p:sp>
          <p:nvSpPr>
            <p:cNvPr id="142" name="Freeform 7"/>
            <p:cNvSpPr>
              <a:spLocks/>
            </p:cNvSpPr>
            <p:nvPr/>
          </p:nvSpPr>
          <p:spPr bwMode="auto">
            <a:xfrm>
              <a:off x="835025" y="3266513"/>
              <a:ext cx="534987" cy="836613"/>
            </a:xfrm>
            <a:custGeom>
              <a:avLst/>
              <a:gdLst>
                <a:gd name="T0" fmla="*/ 142 w 143"/>
                <a:gd name="T1" fmla="*/ 98 h 223"/>
                <a:gd name="T2" fmla="*/ 121 w 143"/>
                <a:gd name="T3" fmla="*/ 15 h 223"/>
                <a:gd name="T4" fmla="*/ 111 w 143"/>
                <a:gd name="T5" fmla="*/ 3 h 223"/>
                <a:gd name="T6" fmla="*/ 100 w 143"/>
                <a:gd name="T7" fmla="*/ 0 h 223"/>
                <a:gd name="T8" fmla="*/ 43 w 143"/>
                <a:gd name="T9" fmla="*/ 0 h 223"/>
                <a:gd name="T10" fmla="*/ 24 w 143"/>
                <a:gd name="T11" fmla="*/ 11 h 223"/>
                <a:gd name="T12" fmla="*/ 24 w 143"/>
                <a:gd name="T13" fmla="*/ 11 h 223"/>
                <a:gd name="T14" fmla="*/ 24 w 143"/>
                <a:gd name="T15" fmla="*/ 12 h 223"/>
                <a:gd name="T16" fmla="*/ 23 w 143"/>
                <a:gd name="T17" fmla="*/ 13 h 223"/>
                <a:gd name="T18" fmla="*/ 23 w 143"/>
                <a:gd name="T19" fmla="*/ 13 h 223"/>
                <a:gd name="T20" fmla="*/ 22 w 143"/>
                <a:gd name="T21" fmla="*/ 15 h 223"/>
                <a:gd name="T22" fmla="*/ 22 w 143"/>
                <a:gd name="T23" fmla="*/ 16 h 223"/>
                <a:gd name="T24" fmla="*/ 22 w 143"/>
                <a:gd name="T25" fmla="*/ 16 h 223"/>
                <a:gd name="T26" fmla="*/ 1 w 143"/>
                <a:gd name="T27" fmla="*/ 99 h 223"/>
                <a:gd name="T28" fmla="*/ 8 w 143"/>
                <a:gd name="T29" fmla="*/ 110 h 223"/>
                <a:gd name="T30" fmla="*/ 19 w 143"/>
                <a:gd name="T31" fmla="*/ 103 h 223"/>
                <a:gd name="T32" fmla="*/ 37 w 143"/>
                <a:gd name="T33" fmla="*/ 34 h 223"/>
                <a:gd name="T34" fmla="*/ 40 w 143"/>
                <a:gd name="T35" fmla="*/ 32 h 223"/>
                <a:gd name="T36" fmla="*/ 42 w 143"/>
                <a:gd name="T37" fmla="*/ 36 h 223"/>
                <a:gd name="T38" fmla="*/ 16 w 143"/>
                <a:gd name="T39" fmla="*/ 141 h 223"/>
                <a:gd name="T40" fmla="*/ 43 w 143"/>
                <a:gd name="T41" fmla="*/ 141 h 223"/>
                <a:gd name="T42" fmla="*/ 43 w 143"/>
                <a:gd name="T43" fmla="*/ 211 h 223"/>
                <a:gd name="T44" fmla="*/ 55 w 143"/>
                <a:gd name="T45" fmla="*/ 223 h 223"/>
                <a:gd name="T46" fmla="*/ 67 w 143"/>
                <a:gd name="T47" fmla="*/ 211 h 223"/>
                <a:gd name="T48" fmla="*/ 67 w 143"/>
                <a:gd name="T49" fmla="*/ 141 h 223"/>
                <a:gd name="T50" fmla="*/ 77 w 143"/>
                <a:gd name="T51" fmla="*/ 141 h 223"/>
                <a:gd name="T52" fmla="*/ 77 w 143"/>
                <a:gd name="T53" fmla="*/ 211 h 223"/>
                <a:gd name="T54" fmla="*/ 89 w 143"/>
                <a:gd name="T55" fmla="*/ 223 h 223"/>
                <a:gd name="T56" fmla="*/ 101 w 143"/>
                <a:gd name="T57" fmla="*/ 211 h 223"/>
                <a:gd name="T58" fmla="*/ 101 w 143"/>
                <a:gd name="T59" fmla="*/ 141 h 223"/>
                <a:gd name="T60" fmla="*/ 128 w 143"/>
                <a:gd name="T61" fmla="*/ 141 h 223"/>
                <a:gd name="T62" fmla="*/ 101 w 143"/>
                <a:gd name="T63" fmla="*/ 35 h 223"/>
                <a:gd name="T64" fmla="*/ 103 w 143"/>
                <a:gd name="T65" fmla="*/ 31 h 223"/>
                <a:gd name="T66" fmla="*/ 107 w 143"/>
                <a:gd name="T67" fmla="*/ 33 h 223"/>
                <a:gd name="T68" fmla="*/ 124 w 143"/>
                <a:gd name="T69" fmla="*/ 102 h 223"/>
                <a:gd name="T70" fmla="*/ 135 w 143"/>
                <a:gd name="T71" fmla="*/ 109 h 223"/>
                <a:gd name="T72" fmla="*/ 142 w 143"/>
                <a:gd name="T7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223">
                  <a:moveTo>
                    <a:pt x="142" y="98"/>
                  </a:moveTo>
                  <a:cubicBezTo>
                    <a:pt x="121" y="15"/>
                    <a:pt x="121" y="15"/>
                    <a:pt x="121" y="15"/>
                  </a:cubicBezTo>
                  <a:cubicBezTo>
                    <a:pt x="120" y="9"/>
                    <a:pt x="116" y="5"/>
                    <a:pt x="111" y="3"/>
                  </a:cubicBezTo>
                  <a:cubicBezTo>
                    <a:pt x="108" y="1"/>
                    <a:pt x="104" y="0"/>
                    <a:pt x="100" y="0"/>
                  </a:cubicBezTo>
                  <a:cubicBezTo>
                    <a:pt x="43" y="0"/>
                    <a:pt x="43" y="0"/>
                    <a:pt x="43" y="0"/>
                  </a:cubicBezTo>
                  <a:cubicBezTo>
                    <a:pt x="35" y="0"/>
                    <a:pt x="28" y="4"/>
                    <a:pt x="24" y="11"/>
                  </a:cubicBezTo>
                  <a:cubicBezTo>
                    <a:pt x="24" y="11"/>
                    <a:pt x="24" y="11"/>
                    <a:pt x="24" y="11"/>
                  </a:cubicBezTo>
                  <a:cubicBezTo>
                    <a:pt x="24" y="11"/>
                    <a:pt x="24" y="12"/>
                    <a:pt x="24" y="12"/>
                  </a:cubicBezTo>
                  <a:cubicBezTo>
                    <a:pt x="23" y="12"/>
                    <a:pt x="23" y="13"/>
                    <a:pt x="23" y="13"/>
                  </a:cubicBezTo>
                  <a:cubicBezTo>
                    <a:pt x="23" y="13"/>
                    <a:pt x="23" y="13"/>
                    <a:pt x="23" y="13"/>
                  </a:cubicBezTo>
                  <a:cubicBezTo>
                    <a:pt x="23" y="14"/>
                    <a:pt x="23" y="14"/>
                    <a:pt x="22" y="15"/>
                  </a:cubicBezTo>
                  <a:cubicBezTo>
                    <a:pt x="22" y="15"/>
                    <a:pt x="22" y="16"/>
                    <a:pt x="22" y="16"/>
                  </a:cubicBezTo>
                  <a:cubicBezTo>
                    <a:pt x="22" y="16"/>
                    <a:pt x="22" y="16"/>
                    <a:pt x="22" y="16"/>
                  </a:cubicBezTo>
                  <a:cubicBezTo>
                    <a:pt x="1" y="99"/>
                    <a:pt x="1" y="99"/>
                    <a:pt x="1" y="99"/>
                  </a:cubicBezTo>
                  <a:cubicBezTo>
                    <a:pt x="0" y="104"/>
                    <a:pt x="3" y="109"/>
                    <a:pt x="8" y="110"/>
                  </a:cubicBezTo>
                  <a:cubicBezTo>
                    <a:pt x="13" y="111"/>
                    <a:pt x="18" y="108"/>
                    <a:pt x="19" y="103"/>
                  </a:cubicBezTo>
                  <a:cubicBezTo>
                    <a:pt x="37" y="34"/>
                    <a:pt x="37" y="34"/>
                    <a:pt x="37" y="34"/>
                  </a:cubicBezTo>
                  <a:cubicBezTo>
                    <a:pt x="37" y="33"/>
                    <a:pt x="39" y="32"/>
                    <a:pt x="40" y="32"/>
                  </a:cubicBezTo>
                  <a:cubicBezTo>
                    <a:pt x="42" y="33"/>
                    <a:pt x="43" y="34"/>
                    <a:pt x="42" y="36"/>
                  </a:cubicBezTo>
                  <a:cubicBezTo>
                    <a:pt x="16" y="141"/>
                    <a:pt x="16" y="141"/>
                    <a:pt x="16" y="141"/>
                  </a:cubicBezTo>
                  <a:cubicBezTo>
                    <a:pt x="43" y="141"/>
                    <a:pt x="43" y="141"/>
                    <a:pt x="43" y="141"/>
                  </a:cubicBezTo>
                  <a:cubicBezTo>
                    <a:pt x="43" y="211"/>
                    <a:pt x="43" y="211"/>
                    <a:pt x="43" y="211"/>
                  </a:cubicBezTo>
                  <a:cubicBezTo>
                    <a:pt x="43" y="217"/>
                    <a:pt x="49" y="223"/>
                    <a:pt x="55" y="223"/>
                  </a:cubicBezTo>
                  <a:cubicBezTo>
                    <a:pt x="62" y="223"/>
                    <a:pt x="67" y="217"/>
                    <a:pt x="67" y="211"/>
                  </a:cubicBezTo>
                  <a:cubicBezTo>
                    <a:pt x="67" y="141"/>
                    <a:pt x="67" y="141"/>
                    <a:pt x="67" y="141"/>
                  </a:cubicBezTo>
                  <a:cubicBezTo>
                    <a:pt x="77" y="141"/>
                    <a:pt x="77" y="141"/>
                    <a:pt x="77" y="141"/>
                  </a:cubicBezTo>
                  <a:cubicBezTo>
                    <a:pt x="77" y="211"/>
                    <a:pt x="77" y="211"/>
                    <a:pt x="77" y="211"/>
                  </a:cubicBezTo>
                  <a:cubicBezTo>
                    <a:pt x="77" y="217"/>
                    <a:pt x="82" y="223"/>
                    <a:pt x="89" y="223"/>
                  </a:cubicBezTo>
                  <a:cubicBezTo>
                    <a:pt x="95" y="223"/>
                    <a:pt x="101" y="217"/>
                    <a:pt x="101" y="211"/>
                  </a:cubicBezTo>
                  <a:cubicBezTo>
                    <a:pt x="101" y="141"/>
                    <a:pt x="101" y="141"/>
                    <a:pt x="101" y="141"/>
                  </a:cubicBezTo>
                  <a:cubicBezTo>
                    <a:pt x="128" y="141"/>
                    <a:pt x="128" y="141"/>
                    <a:pt x="128" y="141"/>
                  </a:cubicBezTo>
                  <a:cubicBezTo>
                    <a:pt x="101" y="35"/>
                    <a:pt x="101" y="35"/>
                    <a:pt x="101" y="35"/>
                  </a:cubicBezTo>
                  <a:cubicBezTo>
                    <a:pt x="101" y="33"/>
                    <a:pt x="102" y="32"/>
                    <a:pt x="103" y="31"/>
                  </a:cubicBezTo>
                  <a:cubicBezTo>
                    <a:pt x="105" y="31"/>
                    <a:pt x="106" y="32"/>
                    <a:pt x="107" y="33"/>
                  </a:cubicBezTo>
                  <a:cubicBezTo>
                    <a:pt x="124" y="102"/>
                    <a:pt x="124" y="102"/>
                    <a:pt x="124" y="102"/>
                  </a:cubicBezTo>
                  <a:cubicBezTo>
                    <a:pt x="125" y="107"/>
                    <a:pt x="130" y="110"/>
                    <a:pt x="135" y="109"/>
                  </a:cubicBezTo>
                  <a:cubicBezTo>
                    <a:pt x="140" y="108"/>
                    <a:pt x="143" y="103"/>
                    <a:pt x="142"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3" name="Freeform 9"/>
            <p:cNvSpPr>
              <a:spLocks/>
            </p:cNvSpPr>
            <p:nvPr/>
          </p:nvSpPr>
          <p:spPr bwMode="auto">
            <a:xfrm>
              <a:off x="893763" y="2925200"/>
              <a:ext cx="415925" cy="319088"/>
            </a:xfrm>
            <a:custGeom>
              <a:avLst/>
              <a:gdLst>
                <a:gd name="T0" fmla="*/ 99 w 111"/>
                <a:gd name="T1" fmla="*/ 41 h 85"/>
                <a:gd name="T2" fmla="*/ 99 w 111"/>
                <a:gd name="T3" fmla="*/ 25 h 85"/>
                <a:gd name="T4" fmla="*/ 111 w 111"/>
                <a:gd name="T5" fmla="*/ 21 h 85"/>
                <a:gd name="T6" fmla="*/ 56 w 111"/>
                <a:gd name="T7" fmla="*/ 0 h 85"/>
                <a:gd name="T8" fmla="*/ 0 w 111"/>
                <a:gd name="T9" fmla="*/ 21 h 85"/>
                <a:gd name="T10" fmla="*/ 27 w 111"/>
                <a:gd name="T11" fmla="*/ 31 h 85"/>
                <a:gd name="T12" fmla="*/ 27 w 111"/>
                <a:gd name="T13" fmla="*/ 44 h 85"/>
                <a:gd name="T14" fmla="*/ 31 w 111"/>
                <a:gd name="T15" fmla="*/ 43 h 85"/>
                <a:gd name="T16" fmla="*/ 28 w 111"/>
                <a:gd name="T17" fmla="*/ 57 h 85"/>
                <a:gd name="T18" fmla="*/ 56 w 111"/>
                <a:gd name="T19" fmla="*/ 85 h 85"/>
                <a:gd name="T20" fmla="*/ 84 w 111"/>
                <a:gd name="T21" fmla="*/ 57 h 85"/>
                <a:gd name="T22" fmla="*/ 80 w 111"/>
                <a:gd name="T23" fmla="*/ 43 h 85"/>
                <a:gd name="T24" fmla="*/ 84 w 111"/>
                <a:gd name="T25" fmla="*/ 44 h 85"/>
                <a:gd name="T26" fmla="*/ 84 w 111"/>
                <a:gd name="T27" fmla="*/ 31 h 85"/>
                <a:gd name="T28" fmla="*/ 95 w 111"/>
                <a:gd name="T29" fmla="*/ 27 h 85"/>
                <a:gd name="T30" fmla="*/ 95 w 111"/>
                <a:gd name="T31" fmla="*/ 41 h 85"/>
                <a:gd name="T32" fmla="*/ 92 w 111"/>
                <a:gd name="T33" fmla="*/ 45 h 85"/>
                <a:gd name="T34" fmla="*/ 92 w 111"/>
                <a:gd name="T35" fmla="*/ 54 h 85"/>
                <a:gd name="T36" fmla="*/ 102 w 111"/>
                <a:gd name="T37" fmla="*/ 54 h 85"/>
                <a:gd name="T38" fmla="*/ 102 w 111"/>
                <a:gd name="T39" fmla="*/ 45 h 85"/>
                <a:gd name="T40" fmla="*/ 99 w 111"/>
                <a:gd name="T41"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85">
                  <a:moveTo>
                    <a:pt x="99" y="41"/>
                  </a:moveTo>
                  <a:cubicBezTo>
                    <a:pt x="99" y="25"/>
                    <a:pt x="99" y="25"/>
                    <a:pt x="99" y="25"/>
                  </a:cubicBezTo>
                  <a:cubicBezTo>
                    <a:pt x="111" y="21"/>
                    <a:pt x="111" y="21"/>
                    <a:pt x="111" y="21"/>
                  </a:cubicBezTo>
                  <a:cubicBezTo>
                    <a:pt x="56" y="0"/>
                    <a:pt x="56" y="0"/>
                    <a:pt x="56" y="0"/>
                  </a:cubicBezTo>
                  <a:cubicBezTo>
                    <a:pt x="0" y="21"/>
                    <a:pt x="0" y="21"/>
                    <a:pt x="0" y="21"/>
                  </a:cubicBezTo>
                  <a:cubicBezTo>
                    <a:pt x="27" y="31"/>
                    <a:pt x="27" y="31"/>
                    <a:pt x="27" y="31"/>
                  </a:cubicBezTo>
                  <a:cubicBezTo>
                    <a:pt x="27" y="44"/>
                    <a:pt x="27" y="44"/>
                    <a:pt x="27" y="44"/>
                  </a:cubicBezTo>
                  <a:cubicBezTo>
                    <a:pt x="29" y="43"/>
                    <a:pt x="30" y="43"/>
                    <a:pt x="31" y="43"/>
                  </a:cubicBezTo>
                  <a:cubicBezTo>
                    <a:pt x="29" y="47"/>
                    <a:pt x="28" y="51"/>
                    <a:pt x="28" y="57"/>
                  </a:cubicBezTo>
                  <a:cubicBezTo>
                    <a:pt x="28" y="72"/>
                    <a:pt x="40" y="85"/>
                    <a:pt x="56" y="85"/>
                  </a:cubicBezTo>
                  <a:cubicBezTo>
                    <a:pt x="71" y="85"/>
                    <a:pt x="84" y="72"/>
                    <a:pt x="84" y="57"/>
                  </a:cubicBezTo>
                  <a:cubicBezTo>
                    <a:pt x="84" y="51"/>
                    <a:pt x="82" y="47"/>
                    <a:pt x="80" y="43"/>
                  </a:cubicBezTo>
                  <a:cubicBezTo>
                    <a:pt x="81" y="43"/>
                    <a:pt x="83" y="43"/>
                    <a:pt x="84" y="44"/>
                  </a:cubicBezTo>
                  <a:cubicBezTo>
                    <a:pt x="84" y="31"/>
                    <a:pt x="84" y="31"/>
                    <a:pt x="84" y="31"/>
                  </a:cubicBezTo>
                  <a:cubicBezTo>
                    <a:pt x="95" y="27"/>
                    <a:pt x="95" y="27"/>
                    <a:pt x="95" y="27"/>
                  </a:cubicBezTo>
                  <a:cubicBezTo>
                    <a:pt x="95" y="41"/>
                    <a:pt x="95" y="41"/>
                    <a:pt x="95" y="41"/>
                  </a:cubicBezTo>
                  <a:cubicBezTo>
                    <a:pt x="93" y="42"/>
                    <a:pt x="92" y="44"/>
                    <a:pt x="92" y="45"/>
                  </a:cubicBezTo>
                  <a:cubicBezTo>
                    <a:pt x="92" y="54"/>
                    <a:pt x="92" y="54"/>
                    <a:pt x="92" y="54"/>
                  </a:cubicBezTo>
                  <a:cubicBezTo>
                    <a:pt x="102" y="54"/>
                    <a:pt x="102" y="54"/>
                    <a:pt x="102" y="54"/>
                  </a:cubicBezTo>
                  <a:cubicBezTo>
                    <a:pt x="102" y="45"/>
                    <a:pt x="102" y="45"/>
                    <a:pt x="102" y="45"/>
                  </a:cubicBezTo>
                  <a:cubicBezTo>
                    <a:pt x="102" y="44"/>
                    <a:pt x="101" y="42"/>
                    <a:pt x="99"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44" name="Group 143"/>
          <p:cNvGrpSpPr/>
          <p:nvPr/>
        </p:nvGrpSpPr>
        <p:grpSpPr>
          <a:xfrm>
            <a:off x="1496635" y="2464913"/>
            <a:ext cx="418146" cy="920667"/>
            <a:chOff x="835025" y="2925200"/>
            <a:chExt cx="534987" cy="1177926"/>
          </a:xfrm>
          <a:solidFill>
            <a:schemeClr val="accent1">
              <a:alpha val="69804"/>
            </a:schemeClr>
          </a:solidFill>
        </p:grpSpPr>
        <p:sp>
          <p:nvSpPr>
            <p:cNvPr id="145" name="Freeform 7"/>
            <p:cNvSpPr>
              <a:spLocks/>
            </p:cNvSpPr>
            <p:nvPr/>
          </p:nvSpPr>
          <p:spPr bwMode="auto">
            <a:xfrm>
              <a:off x="835025" y="3266513"/>
              <a:ext cx="534987" cy="836613"/>
            </a:xfrm>
            <a:custGeom>
              <a:avLst/>
              <a:gdLst>
                <a:gd name="T0" fmla="*/ 142 w 143"/>
                <a:gd name="T1" fmla="*/ 98 h 223"/>
                <a:gd name="T2" fmla="*/ 121 w 143"/>
                <a:gd name="T3" fmla="*/ 15 h 223"/>
                <a:gd name="T4" fmla="*/ 111 w 143"/>
                <a:gd name="T5" fmla="*/ 3 h 223"/>
                <a:gd name="T6" fmla="*/ 100 w 143"/>
                <a:gd name="T7" fmla="*/ 0 h 223"/>
                <a:gd name="T8" fmla="*/ 43 w 143"/>
                <a:gd name="T9" fmla="*/ 0 h 223"/>
                <a:gd name="T10" fmla="*/ 24 w 143"/>
                <a:gd name="T11" fmla="*/ 11 h 223"/>
                <a:gd name="T12" fmla="*/ 24 w 143"/>
                <a:gd name="T13" fmla="*/ 11 h 223"/>
                <a:gd name="T14" fmla="*/ 24 w 143"/>
                <a:gd name="T15" fmla="*/ 12 h 223"/>
                <a:gd name="T16" fmla="*/ 23 w 143"/>
                <a:gd name="T17" fmla="*/ 13 h 223"/>
                <a:gd name="T18" fmla="*/ 23 w 143"/>
                <a:gd name="T19" fmla="*/ 13 h 223"/>
                <a:gd name="T20" fmla="*/ 22 w 143"/>
                <a:gd name="T21" fmla="*/ 15 h 223"/>
                <a:gd name="T22" fmla="*/ 22 w 143"/>
                <a:gd name="T23" fmla="*/ 16 h 223"/>
                <a:gd name="T24" fmla="*/ 22 w 143"/>
                <a:gd name="T25" fmla="*/ 16 h 223"/>
                <a:gd name="T26" fmla="*/ 1 w 143"/>
                <a:gd name="T27" fmla="*/ 99 h 223"/>
                <a:gd name="T28" fmla="*/ 8 w 143"/>
                <a:gd name="T29" fmla="*/ 110 h 223"/>
                <a:gd name="T30" fmla="*/ 19 w 143"/>
                <a:gd name="T31" fmla="*/ 103 h 223"/>
                <a:gd name="T32" fmla="*/ 37 w 143"/>
                <a:gd name="T33" fmla="*/ 34 h 223"/>
                <a:gd name="T34" fmla="*/ 40 w 143"/>
                <a:gd name="T35" fmla="*/ 32 h 223"/>
                <a:gd name="T36" fmla="*/ 42 w 143"/>
                <a:gd name="T37" fmla="*/ 36 h 223"/>
                <a:gd name="T38" fmla="*/ 16 w 143"/>
                <a:gd name="T39" fmla="*/ 141 h 223"/>
                <a:gd name="T40" fmla="*/ 43 w 143"/>
                <a:gd name="T41" fmla="*/ 141 h 223"/>
                <a:gd name="T42" fmla="*/ 43 w 143"/>
                <a:gd name="T43" fmla="*/ 211 h 223"/>
                <a:gd name="T44" fmla="*/ 55 w 143"/>
                <a:gd name="T45" fmla="*/ 223 h 223"/>
                <a:gd name="T46" fmla="*/ 67 w 143"/>
                <a:gd name="T47" fmla="*/ 211 h 223"/>
                <a:gd name="T48" fmla="*/ 67 w 143"/>
                <a:gd name="T49" fmla="*/ 141 h 223"/>
                <a:gd name="T50" fmla="*/ 77 w 143"/>
                <a:gd name="T51" fmla="*/ 141 h 223"/>
                <a:gd name="T52" fmla="*/ 77 w 143"/>
                <a:gd name="T53" fmla="*/ 211 h 223"/>
                <a:gd name="T54" fmla="*/ 89 w 143"/>
                <a:gd name="T55" fmla="*/ 223 h 223"/>
                <a:gd name="T56" fmla="*/ 101 w 143"/>
                <a:gd name="T57" fmla="*/ 211 h 223"/>
                <a:gd name="T58" fmla="*/ 101 w 143"/>
                <a:gd name="T59" fmla="*/ 141 h 223"/>
                <a:gd name="T60" fmla="*/ 128 w 143"/>
                <a:gd name="T61" fmla="*/ 141 h 223"/>
                <a:gd name="T62" fmla="*/ 101 w 143"/>
                <a:gd name="T63" fmla="*/ 35 h 223"/>
                <a:gd name="T64" fmla="*/ 103 w 143"/>
                <a:gd name="T65" fmla="*/ 31 h 223"/>
                <a:gd name="T66" fmla="*/ 107 w 143"/>
                <a:gd name="T67" fmla="*/ 33 h 223"/>
                <a:gd name="T68" fmla="*/ 124 w 143"/>
                <a:gd name="T69" fmla="*/ 102 h 223"/>
                <a:gd name="T70" fmla="*/ 135 w 143"/>
                <a:gd name="T71" fmla="*/ 109 h 223"/>
                <a:gd name="T72" fmla="*/ 142 w 143"/>
                <a:gd name="T7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223">
                  <a:moveTo>
                    <a:pt x="142" y="98"/>
                  </a:moveTo>
                  <a:cubicBezTo>
                    <a:pt x="121" y="15"/>
                    <a:pt x="121" y="15"/>
                    <a:pt x="121" y="15"/>
                  </a:cubicBezTo>
                  <a:cubicBezTo>
                    <a:pt x="120" y="9"/>
                    <a:pt x="116" y="5"/>
                    <a:pt x="111" y="3"/>
                  </a:cubicBezTo>
                  <a:cubicBezTo>
                    <a:pt x="108" y="1"/>
                    <a:pt x="104" y="0"/>
                    <a:pt x="100" y="0"/>
                  </a:cubicBezTo>
                  <a:cubicBezTo>
                    <a:pt x="43" y="0"/>
                    <a:pt x="43" y="0"/>
                    <a:pt x="43" y="0"/>
                  </a:cubicBezTo>
                  <a:cubicBezTo>
                    <a:pt x="35" y="0"/>
                    <a:pt x="28" y="4"/>
                    <a:pt x="24" y="11"/>
                  </a:cubicBezTo>
                  <a:cubicBezTo>
                    <a:pt x="24" y="11"/>
                    <a:pt x="24" y="11"/>
                    <a:pt x="24" y="11"/>
                  </a:cubicBezTo>
                  <a:cubicBezTo>
                    <a:pt x="24" y="11"/>
                    <a:pt x="24" y="12"/>
                    <a:pt x="24" y="12"/>
                  </a:cubicBezTo>
                  <a:cubicBezTo>
                    <a:pt x="23" y="12"/>
                    <a:pt x="23" y="13"/>
                    <a:pt x="23" y="13"/>
                  </a:cubicBezTo>
                  <a:cubicBezTo>
                    <a:pt x="23" y="13"/>
                    <a:pt x="23" y="13"/>
                    <a:pt x="23" y="13"/>
                  </a:cubicBezTo>
                  <a:cubicBezTo>
                    <a:pt x="23" y="14"/>
                    <a:pt x="23" y="14"/>
                    <a:pt x="22" y="15"/>
                  </a:cubicBezTo>
                  <a:cubicBezTo>
                    <a:pt x="22" y="15"/>
                    <a:pt x="22" y="16"/>
                    <a:pt x="22" y="16"/>
                  </a:cubicBezTo>
                  <a:cubicBezTo>
                    <a:pt x="22" y="16"/>
                    <a:pt x="22" y="16"/>
                    <a:pt x="22" y="16"/>
                  </a:cubicBezTo>
                  <a:cubicBezTo>
                    <a:pt x="1" y="99"/>
                    <a:pt x="1" y="99"/>
                    <a:pt x="1" y="99"/>
                  </a:cubicBezTo>
                  <a:cubicBezTo>
                    <a:pt x="0" y="104"/>
                    <a:pt x="3" y="109"/>
                    <a:pt x="8" y="110"/>
                  </a:cubicBezTo>
                  <a:cubicBezTo>
                    <a:pt x="13" y="111"/>
                    <a:pt x="18" y="108"/>
                    <a:pt x="19" y="103"/>
                  </a:cubicBezTo>
                  <a:cubicBezTo>
                    <a:pt x="37" y="34"/>
                    <a:pt x="37" y="34"/>
                    <a:pt x="37" y="34"/>
                  </a:cubicBezTo>
                  <a:cubicBezTo>
                    <a:pt x="37" y="33"/>
                    <a:pt x="39" y="32"/>
                    <a:pt x="40" y="32"/>
                  </a:cubicBezTo>
                  <a:cubicBezTo>
                    <a:pt x="42" y="33"/>
                    <a:pt x="43" y="34"/>
                    <a:pt x="42" y="36"/>
                  </a:cubicBezTo>
                  <a:cubicBezTo>
                    <a:pt x="16" y="141"/>
                    <a:pt x="16" y="141"/>
                    <a:pt x="16" y="141"/>
                  </a:cubicBezTo>
                  <a:cubicBezTo>
                    <a:pt x="43" y="141"/>
                    <a:pt x="43" y="141"/>
                    <a:pt x="43" y="141"/>
                  </a:cubicBezTo>
                  <a:cubicBezTo>
                    <a:pt x="43" y="211"/>
                    <a:pt x="43" y="211"/>
                    <a:pt x="43" y="211"/>
                  </a:cubicBezTo>
                  <a:cubicBezTo>
                    <a:pt x="43" y="217"/>
                    <a:pt x="49" y="223"/>
                    <a:pt x="55" y="223"/>
                  </a:cubicBezTo>
                  <a:cubicBezTo>
                    <a:pt x="62" y="223"/>
                    <a:pt x="67" y="217"/>
                    <a:pt x="67" y="211"/>
                  </a:cubicBezTo>
                  <a:cubicBezTo>
                    <a:pt x="67" y="141"/>
                    <a:pt x="67" y="141"/>
                    <a:pt x="67" y="141"/>
                  </a:cubicBezTo>
                  <a:cubicBezTo>
                    <a:pt x="77" y="141"/>
                    <a:pt x="77" y="141"/>
                    <a:pt x="77" y="141"/>
                  </a:cubicBezTo>
                  <a:cubicBezTo>
                    <a:pt x="77" y="211"/>
                    <a:pt x="77" y="211"/>
                    <a:pt x="77" y="211"/>
                  </a:cubicBezTo>
                  <a:cubicBezTo>
                    <a:pt x="77" y="217"/>
                    <a:pt x="82" y="223"/>
                    <a:pt x="89" y="223"/>
                  </a:cubicBezTo>
                  <a:cubicBezTo>
                    <a:pt x="95" y="223"/>
                    <a:pt x="101" y="217"/>
                    <a:pt x="101" y="211"/>
                  </a:cubicBezTo>
                  <a:cubicBezTo>
                    <a:pt x="101" y="141"/>
                    <a:pt x="101" y="141"/>
                    <a:pt x="101" y="141"/>
                  </a:cubicBezTo>
                  <a:cubicBezTo>
                    <a:pt x="128" y="141"/>
                    <a:pt x="128" y="141"/>
                    <a:pt x="128" y="141"/>
                  </a:cubicBezTo>
                  <a:cubicBezTo>
                    <a:pt x="101" y="35"/>
                    <a:pt x="101" y="35"/>
                    <a:pt x="101" y="35"/>
                  </a:cubicBezTo>
                  <a:cubicBezTo>
                    <a:pt x="101" y="33"/>
                    <a:pt x="102" y="32"/>
                    <a:pt x="103" y="31"/>
                  </a:cubicBezTo>
                  <a:cubicBezTo>
                    <a:pt x="105" y="31"/>
                    <a:pt x="106" y="32"/>
                    <a:pt x="107" y="33"/>
                  </a:cubicBezTo>
                  <a:cubicBezTo>
                    <a:pt x="124" y="102"/>
                    <a:pt x="124" y="102"/>
                    <a:pt x="124" y="102"/>
                  </a:cubicBezTo>
                  <a:cubicBezTo>
                    <a:pt x="125" y="107"/>
                    <a:pt x="130" y="110"/>
                    <a:pt x="135" y="109"/>
                  </a:cubicBezTo>
                  <a:cubicBezTo>
                    <a:pt x="140" y="108"/>
                    <a:pt x="143" y="103"/>
                    <a:pt x="142"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6" name="Freeform 9"/>
            <p:cNvSpPr>
              <a:spLocks/>
            </p:cNvSpPr>
            <p:nvPr/>
          </p:nvSpPr>
          <p:spPr bwMode="auto">
            <a:xfrm>
              <a:off x="893763" y="2925200"/>
              <a:ext cx="415925" cy="319088"/>
            </a:xfrm>
            <a:custGeom>
              <a:avLst/>
              <a:gdLst>
                <a:gd name="T0" fmla="*/ 99 w 111"/>
                <a:gd name="T1" fmla="*/ 41 h 85"/>
                <a:gd name="T2" fmla="*/ 99 w 111"/>
                <a:gd name="T3" fmla="*/ 25 h 85"/>
                <a:gd name="T4" fmla="*/ 111 w 111"/>
                <a:gd name="T5" fmla="*/ 21 h 85"/>
                <a:gd name="T6" fmla="*/ 56 w 111"/>
                <a:gd name="T7" fmla="*/ 0 h 85"/>
                <a:gd name="T8" fmla="*/ 0 w 111"/>
                <a:gd name="T9" fmla="*/ 21 h 85"/>
                <a:gd name="T10" fmla="*/ 27 w 111"/>
                <a:gd name="T11" fmla="*/ 31 h 85"/>
                <a:gd name="T12" fmla="*/ 27 w 111"/>
                <a:gd name="T13" fmla="*/ 44 h 85"/>
                <a:gd name="T14" fmla="*/ 31 w 111"/>
                <a:gd name="T15" fmla="*/ 43 h 85"/>
                <a:gd name="T16" fmla="*/ 28 w 111"/>
                <a:gd name="T17" fmla="*/ 57 h 85"/>
                <a:gd name="T18" fmla="*/ 56 w 111"/>
                <a:gd name="T19" fmla="*/ 85 h 85"/>
                <a:gd name="T20" fmla="*/ 84 w 111"/>
                <a:gd name="T21" fmla="*/ 57 h 85"/>
                <a:gd name="T22" fmla="*/ 80 w 111"/>
                <a:gd name="T23" fmla="*/ 43 h 85"/>
                <a:gd name="T24" fmla="*/ 84 w 111"/>
                <a:gd name="T25" fmla="*/ 44 h 85"/>
                <a:gd name="T26" fmla="*/ 84 w 111"/>
                <a:gd name="T27" fmla="*/ 31 h 85"/>
                <a:gd name="T28" fmla="*/ 95 w 111"/>
                <a:gd name="T29" fmla="*/ 27 h 85"/>
                <a:gd name="T30" fmla="*/ 95 w 111"/>
                <a:gd name="T31" fmla="*/ 41 h 85"/>
                <a:gd name="T32" fmla="*/ 92 w 111"/>
                <a:gd name="T33" fmla="*/ 45 h 85"/>
                <a:gd name="T34" fmla="*/ 92 w 111"/>
                <a:gd name="T35" fmla="*/ 54 h 85"/>
                <a:gd name="T36" fmla="*/ 102 w 111"/>
                <a:gd name="T37" fmla="*/ 54 h 85"/>
                <a:gd name="T38" fmla="*/ 102 w 111"/>
                <a:gd name="T39" fmla="*/ 45 h 85"/>
                <a:gd name="T40" fmla="*/ 99 w 111"/>
                <a:gd name="T41"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85">
                  <a:moveTo>
                    <a:pt x="99" y="41"/>
                  </a:moveTo>
                  <a:cubicBezTo>
                    <a:pt x="99" y="25"/>
                    <a:pt x="99" y="25"/>
                    <a:pt x="99" y="25"/>
                  </a:cubicBezTo>
                  <a:cubicBezTo>
                    <a:pt x="111" y="21"/>
                    <a:pt x="111" y="21"/>
                    <a:pt x="111" y="21"/>
                  </a:cubicBezTo>
                  <a:cubicBezTo>
                    <a:pt x="56" y="0"/>
                    <a:pt x="56" y="0"/>
                    <a:pt x="56" y="0"/>
                  </a:cubicBezTo>
                  <a:cubicBezTo>
                    <a:pt x="0" y="21"/>
                    <a:pt x="0" y="21"/>
                    <a:pt x="0" y="21"/>
                  </a:cubicBezTo>
                  <a:cubicBezTo>
                    <a:pt x="27" y="31"/>
                    <a:pt x="27" y="31"/>
                    <a:pt x="27" y="31"/>
                  </a:cubicBezTo>
                  <a:cubicBezTo>
                    <a:pt x="27" y="44"/>
                    <a:pt x="27" y="44"/>
                    <a:pt x="27" y="44"/>
                  </a:cubicBezTo>
                  <a:cubicBezTo>
                    <a:pt x="29" y="43"/>
                    <a:pt x="30" y="43"/>
                    <a:pt x="31" y="43"/>
                  </a:cubicBezTo>
                  <a:cubicBezTo>
                    <a:pt x="29" y="47"/>
                    <a:pt x="28" y="51"/>
                    <a:pt x="28" y="57"/>
                  </a:cubicBezTo>
                  <a:cubicBezTo>
                    <a:pt x="28" y="72"/>
                    <a:pt x="40" y="85"/>
                    <a:pt x="56" y="85"/>
                  </a:cubicBezTo>
                  <a:cubicBezTo>
                    <a:pt x="71" y="85"/>
                    <a:pt x="84" y="72"/>
                    <a:pt x="84" y="57"/>
                  </a:cubicBezTo>
                  <a:cubicBezTo>
                    <a:pt x="84" y="51"/>
                    <a:pt x="82" y="47"/>
                    <a:pt x="80" y="43"/>
                  </a:cubicBezTo>
                  <a:cubicBezTo>
                    <a:pt x="81" y="43"/>
                    <a:pt x="83" y="43"/>
                    <a:pt x="84" y="44"/>
                  </a:cubicBezTo>
                  <a:cubicBezTo>
                    <a:pt x="84" y="31"/>
                    <a:pt x="84" y="31"/>
                    <a:pt x="84" y="31"/>
                  </a:cubicBezTo>
                  <a:cubicBezTo>
                    <a:pt x="95" y="27"/>
                    <a:pt x="95" y="27"/>
                    <a:pt x="95" y="27"/>
                  </a:cubicBezTo>
                  <a:cubicBezTo>
                    <a:pt x="95" y="41"/>
                    <a:pt x="95" y="41"/>
                    <a:pt x="95" y="41"/>
                  </a:cubicBezTo>
                  <a:cubicBezTo>
                    <a:pt x="93" y="42"/>
                    <a:pt x="92" y="44"/>
                    <a:pt x="92" y="45"/>
                  </a:cubicBezTo>
                  <a:cubicBezTo>
                    <a:pt x="92" y="54"/>
                    <a:pt x="92" y="54"/>
                    <a:pt x="92" y="54"/>
                  </a:cubicBezTo>
                  <a:cubicBezTo>
                    <a:pt x="102" y="54"/>
                    <a:pt x="102" y="54"/>
                    <a:pt x="102" y="54"/>
                  </a:cubicBezTo>
                  <a:cubicBezTo>
                    <a:pt x="102" y="45"/>
                    <a:pt x="102" y="45"/>
                    <a:pt x="102" y="45"/>
                  </a:cubicBezTo>
                  <a:cubicBezTo>
                    <a:pt x="102" y="44"/>
                    <a:pt x="101" y="42"/>
                    <a:pt x="99"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47" name="Group 146"/>
          <p:cNvGrpSpPr/>
          <p:nvPr/>
        </p:nvGrpSpPr>
        <p:grpSpPr>
          <a:xfrm>
            <a:off x="2055029" y="2464913"/>
            <a:ext cx="418146" cy="920667"/>
            <a:chOff x="835025" y="2925200"/>
            <a:chExt cx="534987" cy="1177926"/>
          </a:xfrm>
          <a:solidFill>
            <a:schemeClr val="accent1">
              <a:alpha val="69804"/>
            </a:schemeClr>
          </a:solidFill>
        </p:grpSpPr>
        <p:sp>
          <p:nvSpPr>
            <p:cNvPr id="148" name="Freeform 7"/>
            <p:cNvSpPr>
              <a:spLocks/>
            </p:cNvSpPr>
            <p:nvPr/>
          </p:nvSpPr>
          <p:spPr bwMode="auto">
            <a:xfrm>
              <a:off x="835025" y="3266513"/>
              <a:ext cx="534987" cy="836613"/>
            </a:xfrm>
            <a:custGeom>
              <a:avLst/>
              <a:gdLst>
                <a:gd name="T0" fmla="*/ 142 w 143"/>
                <a:gd name="T1" fmla="*/ 98 h 223"/>
                <a:gd name="T2" fmla="*/ 121 w 143"/>
                <a:gd name="T3" fmla="*/ 15 h 223"/>
                <a:gd name="T4" fmla="*/ 111 w 143"/>
                <a:gd name="T5" fmla="*/ 3 h 223"/>
                <a:gd name="T6" fmla="*/ 100 w 143"/>
                <a:gd name="T7" fmla="*/ 0 h 223"/>
                <a:gd name="T8" fmla="*/ 43 w 143"/>
                <a:gd name="T9" fmla="*/ 0 h 223"/>
                <a:gd name="T10" fmla="*/ 24 w 143"/>
                <a:gd name="T11" fmla="*/ 11 h 223"/>
                <a:gd name="T12" fmla="*/ 24 w 143"/>
                <a:gd name="T13" fmla="*/ 11 h 223"/>
                <a:gd name="T14" fmla="*/ 24 w 143"/>
                <a:gd name="T15" fmla="*/ 12 h 223"/>
                <a:gd name="T16" fmla="*/ 23 w 143"/>
                <a:gd name="T17" fmla="*/ 13 h 223"/>
                <a:gd name="T18" fmla="*/ 23 w 143"/>
                <a:gd name="T19" fmla="*/ 13 h 223"/>
                <a:gd name="T20" fmla="*/ 22 w 143"/>
                <a:gd name="T21" fmla="*/ 15 h 223"/>
                <a:gd name="T22" fmla="*/ 22 w 143"/>
                <a:gd name="T23" fmla="*/ 16 h 223"/>
                <a:gd name="T24" fmla="*/ 22 w 143"/>
                <a:gd name="T25" fmla="*/ 16 h 223"/>
                <a:gd name="T26" fmla="*/ 1 w 143"/>
                <a:gd name="T27" fmla="*/ 99 h 223"/>
                <a:gd name="T28" fmla="*/ 8 w 143"/>
                <a:gd name="T29" fmla="*/ 110 h 223"/>
                <a:gd name="T30" fmla="*/ 19 w 143"/>
                <a:gd name="T31" fmla="*/ 103 h 223"/>
                <a:gd name="T32" fmla="*/ 37 w 143"/>
                <a:gd name="T33" fmla="*/ 34 h 223"/>
                <a:gd name="T34" fmla="*/ 40 w 143"/>
                <a:gd name="T35" fmla="*/ 32 h 223"/>
                <a:gd name="T36" fmla="*/ 42 w 143"/>
                <a:gd name="T37" fmla="*/ 36 h 223"/>
                <a:gd name="T38" fmla="*/ 16 w 143"/>
                <a:gd name="T39" fmla="*/ 141 h 223"/>
                <a:gd name="T40" fmla="*/ 43 w 143"/>
                <a:gd name="T41" fmla="*/ 141 h 223"/>
                <a:gd name="T42" fmla="*/ 43 w 143"/>
                <a:gd name="T43" fmla="*/ 211 h 223"/>
                <a:gd name="T44" fmla="*/ 55 w 143"/>
                <a:gd name="T45" fmla="*/ 223 h 223"/>
                <a:gd name="T46" fmla="*/ 67 w 143"/>
                <a:gd name="T47" fmla="*/ 211 h 223"/>
                <a:gd name="T48" fmla="*/ 67 w 143"/>
                <a:gd name="T49" fmla="*/ 141 h 223"/>
                <a:gd name="T50" fmla="*/ 77 w 143"/>
                <a:gd name="T51" fmla="*/ 141 h 223"/>
                <a:gd name="T52" fmla="*/ 77 w 143"/>
                <a:gd name="T53" fmla="*/ 211 h 223"/>
                <a:gd name="T54" fmla="*/ 89 w 143"/>
                <a:gd name="T55" fmla="*/ 223 h 223"/>
                <a:gd name="T56" fmla="*/ 101 w 143"/>
                <a:gd name="T57" fmla="*/ 211 h 223"/>
                <a:gd name="T58" fmla="*/ 101 w 143"/>
                <a:gd name="T59" fmla="*/ 141 h 223"/>
                <a:gd name="T60" fmla="*/ 128 w 143"/>
                <a:gd name="T61" fmla="*/ 141 h 223"/>
                <a:gd name="T62" fmla="*/ 101 w 143"/>
                <a:gd name="T63" fmla="*/ 35 h 223"/>
                <a:gd name="T64" fmla="*/ 103 w 143"/>
                <a:gd name="T65" fmla="*/ 31 h 223"/>
                <a:gd name="T66" fmla="*/ 107 w 143"/>
                <a:gd name="T67" fmla="*/ 33 h 223"/>
                <a:gd name="T68" fmla="*/ 124 w 143"/>
                <a:gd name="T69" fmla="*/ 102 h 223"/>
                <a:gd name="T70" fmla="*/ 135 w 143"/>
                <a:gd name="T71" fmla="*/ 109 h 223"/>
                <a:gd name="T72" fmla="*/ 142 w 143"/>
                <a:gd name="T7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223">
                  <a:moveTo>
                    <a:pt x="142" y="98"/>
                  </a:moveTo>
                  <a:cubicBezTo>
                    <a:pt x="121" y="15"/>
                    <a:pt x="121" y="15"/>
                    <a:pt x="121" y="15"/>
                  </a:cubicBezTo>
                  <a:cubicBezTo>
                    <a:pt x="120" y="9"/>
                    <a:pt x="116" y="5"/>
                    <a:pt x="111" y="3"/>
                  </a:cubicBezTo>
                  <a:cubicBezTo>
                    <a:pt x="108" y="1"/>
                    <a:pt x="104" y="0"/>
                    <a:pt x="100" y="0"/>
                  </a:cubicBezTo>
                  <a:cubicBezTo>
                    <a:pt x="43" y="0"/>
                    <a:pt x="43" y="0"/>
                    <a:pt x="43" y="0"/>
                  </a:cubicBezTo>
                  <a:cubicBezTo>
                    <a:pt x="35" y="0"/>
                    <a:pt x="28" y="4"/>
                    <a:pt x="24" y="11"/>
                  </a:cubicBezTo>
                  <a:cubicBezTo>
                    <a:pt x="24" y="11"/>
                    <a:pt x="24" y="11"/>
                    <a:pt x="24" y="11"/>
                  </a:cubicBezTo>
                  <a:cubicBezTo>
                    <a:pt x="24" y="11"/>
                    <a:pt x="24" y="12"/>
                    <a:pt x="24" y="12"/>
                  </a:cubicBezTo>
                  <a:cubicBezTo>
                    <a:pt x="23" y="12"/>
                    <a:pt x="23" y="13"/>
                    <a:pt x="23" y="13"/>
                  </a:cubicBezTo>
                  <a:cubicBezTo>
                    <a:pt x="23" y="13"/>
                    <a:pt x="23" y="13"/>
                    <a:pt x="23" y="13"/>
                  </a:cubicBezTo>
                  <a:cubicBezTo>
                    <a:pt x="23" y="14"/>
                    <a:pt x="23" y="14"/>
                    <a:pt x="22" y="15"/>
                  </a:cubicBezTo>
                  <a:cubicBezTo>
                    <a:pt x="22" y="15"/>
                    <a:pt x="22" y="16"/>
                    <a:pt x="22" y="16"/>
                  </a:cubicBezTo>
                  <a:cubicBezTo>
                    <a:pt x="22" y="16"/>
                    <a:pt x="22" y="16"/>
                    <a:pt x="22" y="16"/>
                  </a:cubicBezTo>
                  <a:cubicBezTo>
                    <a:pt x="1" y="99"/>
                    <a:pt x="1" y="99"/>
                    <a:pt x="1" y="99"/>
                  </a:cubicBezTo>
                  <a:cubicBezTo>
                    <a:pt x="0" y="104"/>
                    <a:pt x="3" y="109"/>
                    <a:pt x="8" y="110"/>
                  </a:cubicBezTo>
                  <a:cubicBezTo>
                    <a:pt x="13" y="111"/>
                    <a:pt x="18" y="108"/>
                    <a:pt x="19" y="103"/>
                  </a:cubicBezTo>
                  <a:cubicBezTo>
                    <a:pt x="37" y="34"/>
                    <a:pt x="37" y="34"/>
                    <a:pt x="37" y="34"/>
                  </a:cubicBezTo>
                  <a:cubicBezTo>
                    <a:pt x="37" y="33"/>
                    <a:pt x="39" y="32"/>
                    <a:pt x="40" y="32"/>
                  </a:cubicBezTo>
                  <a:cubicBezTo>
                    <a:pt x="42" y="33"/>
                    <a:pt x="43" y="34"/>
                    <a:pt x="42" y="36"/>
                  </a:cubicBezTo>
                  <a:cubicBezTo>
                    <a:pt x="16" y="141"/>
                    <a:pt x="16" y="141"/>
                    <a:pt x="16" y="141"/>
                  </a:cubicBezTo>
                  <a:cubicBezTo>
                    <a:pt x="43" y="141"/>
                    <a:pt x="43" y="141"/>
                    <a:pt x="43" y="141"/>
                  </a:cubicBezTo>
                  <a:cubicBezTo>
                    <a:pt x="43" y="211"/>
                    <a:pt x="43" y="211"/>
                    <a:pt x="43" y="211"/>
                  </a:cubicBezTo>
                  <a:cubicBezTo>
                    <a:pt x="43" y="217"/>
                    <a:pt x="49" y="223"/>
                    <a:pt x="55" y="223"/>
                  </a:cubicBezTo>
                  <a:cubicBezTo>
                    <a:pt x="62" y="223"/>
                    <a:pt x="67" y="217"/>
                    <a:pt x="67" y="211"/>
                  </a:cubicBezTo>
                  <a:cubicBezTo>
                    <a:pt x="67" y="141"/>
                    <a:pt x="67" y="141"/>
                    <a:pt x="67" y="141"/>
                  </a:cubicBezTo>
                  <a:cubicBezTo>
                    <a:pt x="77" y="141"/>
                    <a:pt x="77" y="141"/>
                    <a:pt x="77" y="141"/>
                  </a:cubicBezTo>
                  <a:cubicBezTo>
                    <a:pt x="77" y="211"/>
                    <a:pt x="77" y="211"/>
                    <a:pt x="77" y="211"/>
                  </a:cubicBezTo>
                  <a:cubicBezTo>
                    <a:pt x="77" y="217"/>
                    <a:pt x="82" y="223"/>
                    <a:pt x="89" y="223"/>
                  </a:cubicBezTo>
                  <a:cubicBezTo>
                    <a:pt x="95" y="223"/>
                    <a:pt x="101" y="217"/>
                    <a:pt x="101" y="211"/>
                  </a:cubicBezTo>
                  <a:cubicBezTo>
                    <a:pt x="101" y="141"/>
                    <a:pt x="101" y="141"/>
                    <a:pt x="101" y="141"/>
                  </a:cubicBezTo>
                  <a:cubicBezTo>
                    <a:pt x="128" y="141"/>
                    <a:pt x="128" y="141"/>
                    <a:pt x="128" y="141"/>
                  </a:cubicBezTo>
                  <a:cubicBezTo>
                    <a:pt x="101" y="35"/>
                    <a:pt x="101" y="35"/>
                    <a:pt x="101" y="35"/>
                  </a:cubicBezTo>
                  <a:cubicBezTo>
                    <a:pt x="101" y="33"/>
                    <a:pt x="102" y="32"/>
                    <a:pt x="103" y="31"/>
                  </a:cubicBezTo>
                  <a:cubicBezTo>
                    <a:pt x="105" y="31"/>
                    <a:pt x="106" y="32"/>
                    <a:pt x="107" y="33"/>
                  </a:cubicBezTo>
                  <a:cubicBezTo>
                    <a:pt x="124" y="102"/>
                    <a:pt x="124" y="102"/>
                    <a:pt x="124" y="102"/>
                  </a:cubicBezTo>
                  <a:cubicBezTo>
                    <a:pt x="125" y="107"/>
                    <a:pt x="130" y="110"/>
                    <a:pt x="135" y="109"/>
                  </a:cubicBezTo>
                  <a:cubicBezTo>
                    <a:pt x="140" y="108"/>
                    <a:pt x="143" y="103"/>
                    <a:pt x="142"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9" name="Freeform 9"/>
            <p:cNvSpPr>
              <a:spLocks/>
            </p:cNvSpPr>
            <p:nvPr/>
          </p:nvSpPr>
          <p:spPr bwMode="auto">
            <a:xfrm>
              <a:off x="893763" y="2925200"/>
              <a:ext cx="415925" cy="319088"/>
            </a:xfrm>
            <a:custGeom>
              <a:avLst/>
              <a:gdLst>
                <a:gd name="T0" fmla="*/ 99 w 111"/>
                <a:gd name="T1" fmla="*/ 41 h 85"/>
                <a:gd name="T2" fmla="*/ 99 w 111"/>
                <a:gd name="T3" fmla="*/ 25 h 85"/>
                <a:gd name="T4" fmla="*/ 111 w 111"/>
                <a:gd name="T5" fmla="*/ 21 h 85"/>
                <a:gd name="T6" fmla="*/ 56 w 111"/>
                <a:gd name="T7" fmla="*/ 0 h 85"/>
                <a:gd name="T8" fmla="*/ 0 w 111"/>
                <a:gd name="T9" fmla="*/ 21 h 85"/>
                <a:gd name="T10" fmla="*/ 27 w 111"/>
                <a:gd name="T11" fmla="*/ 31 h 85"/>
                <a:gd name="T12" fmla="*/ 27 w 111"/>
                <a:gd name="T13" fmla="*/ 44 h 85"/>
                <a:gd name="T14" fmla="*/ 31 w 111"/>
                <a:gd name="T15" fmla="*/ 43 h 85"/>
                <a:gd name="T16" fmla="*/ 28 w 111"/>
                <a:gd name="T17" fmla="*/ 57 h 85"/>
                <a:gd name="T18" fmla="*/ 56 w 111"/>
                <a:gd name="T19" fmla="*/ 85 h 85"/>
                <a:gd name="T20" fmla="*/ 84 w 111"/>
                <a:gd name="T21" fmla="*/ 57 h 85"/>
                <a:gd name="T22" fmla="*/ 80 w 111"/>
                <a:gd name="T23" fmla="*/ 43 h 85"/>
                <a:gd name="T24" fmla="*/ 84 w 111"/>
                <a:gd name="T25" fmla="*/ 44 h 85"/>
                <a:gd name="T26" fmla="*/ 84 w 111"/>
                <a:gd name="T27" fmla="*/ 31 h 85"/>
                <a:gd name="T28" fmla="*/ 95 w 111"/>
                <a:gd name="T29" fmla="*/ 27 h 85"/>
                <a:gd name="T30" fmla="*/ 95 w 111"/>
                <a:gd name="T31" fmla="*/ 41 h 85"/>
                <a:gd name="T32" fmla="*/ 92 w 111"/>
                <a:gd name="T33" fmla="*/ 45 h 85"/>
                <a:gd name="T34" fmla="*/ 92 w 111"/>
                <a:gd name="T35" fmla="*/ 54 h 85"/>
                <a:gd name="T36" fmla="*/ 102 w 111"/>
                <a:gd name="T37" fmla="*/ 54 h 85"/>
                <a:gd name="T38" fmla="*/ 102 w 111"/>
                <a:gd name="T39" fmla="*/ 45 h 85"/>
                <a:gd name="T40" fmla="*/ 99 w 111"/>
                <a:gd name="T41"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85">
                  <a:moveTo>
                    <a:pt x="99" y="41"/>
                  </a:moveTo>
                  <a:cubicBezTo>
                    <a:pt x="99" y="25"/>
                    <a:pt x="99" y="25"/>
                    <a:pt x="99" y="25"/>
                  </a:cubicBezTo>
                  <a:cubicBezTo>
                    <a:pt x="111" y="21"/>
                    <a:pt x="111" y="21"/>
                    <a:pt x="111" y="21"/>
                  </a:cubicBezTo>
                  <a:cubicBezTo>
                    <a:pt x="56" y="0"/>
                    <a:pt x="56" y="0"/>
                    <a:pt x="56" y="0"/>
                  </a:cubicBezTo>
                  <a:cubicBezTo>
                    <a:pt x="0" y="21"/>
                    <a:pt x="0" y="21"/>
                    <a:pt x="0" y="21"/>
                  </a:cubicBezTo>
                  <a:cubicBezTo>
                    <a:pt x="27" y="31"/>
                    <a:pt x="27" y="31"/>
                    <a:pt x="27" y="31"/>
                  </a:cubicBezTo>
                  <a:cubicBezTo>
                    <a:pt x="27" y="44"/>
                    <a:pt x="27" y="44"/>
                    <a:pt x="27" y="44"/>
                  </a:cubicBezTo>
                  <a:cubicBezTo>
                    <a:pt x="29" y="43"/>
                    <a:pt x="30" y="43"/>
                    <a:pt x="31" y="43"/>
                  </a:cubicBezTo>
                  <a:cubicBezTo>
                    <a:pt x="29" y="47"/>
                    <a:pt x="28" y="51"/>
                    <a:pt x="28" y="57"/>
                  </a:cubicBezTo>
                  <a:cubicBezTo>
                    <a:pt x="28" y="72"/>
                    <a:pt x="40" y="85"/>
                    <a:pt x="56" y="85"/>
                  </a:cubicBezTo>
                  <a:cubicBezTo>
                    <a:pt x="71" y="85"/>
                    <a:pt x="84" y="72"/>
                    <a:pt x="84" y="57"/>
                  </a:cubicBezTo>
                  <a:cubicBezTo>
                    <a:pt x="84" y="51"/>
                    <a:pt x="82" y="47"/>
                    <a:pt x="80" y="43"/>
                  </a:cubicBezTo>
                  <a:cubicBezTo>
                    <a:pt x="81" y="43"/>
                    <a:pt x="83" y="43"/>
                    <a:pt x="84" y="44"/>
                  </a:cubicBezTo>
                  <a:cubicBezTo>
                    <a:pt x="84" y="31"/>
                    <a:pt x="84" y="31"/>
                    <a:pt x="84" y="31"/>
                  </a:cubicBezTo>
                  <a:cubicBezTo>
                    <a:pt x="95" y="27"/>
                    <a:pt x="95" y="27"/>
                    <a:pt x="95" y="27"/>
                  </a:cubicBezTo>
                  <a:cubicBezTo>
                    <a:pt x="95" y="41"/>
                    <a:pt x="95" y="41"/>
                    <a:pt x="95" y="41"/>
                  </a:cubicBezTo>
                  <a:cubicBezTo>
                    <a:pt x="93" y="42"/>
                    <a:pt x="92" y="44"/>
                    <a:pt x="92" y="45"/>
                  </a:cubicBezTo>
                  <a:cubicBezTo>
                    <a:pt x="92" y="54"/>
                    <a:pt x="92" y="54"/>
                    <a:pt x="92" y="54"/>
                  </a:cubicBezTo>
                  <a:cubicBezTo>
                    <a:pt x="102" y="54"/>
                    <a:pt x="102" y="54"/>
                    <a:pt x="102" y="54"/>
                  </a:cubicBezTo>
                  <a:cubicBezTo>
                    <a:pt x="102" y="45"/>
                    <a:pt x="102" y="45"/>
                    <a:pt x="102" y="45"/>
                  </a:cubicBezTo>
                  <a:cubicBezTo>
                    <a:pt x="102" y="44"/>
                    <a:pt x="101" y="42"/>
                    <a:pt x="99"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50" name="Group 149"/>
          <p:cNvGrpSpPr/>
          <p:nvPr/>
        </p:nvGrpSpPr>
        <p:grpSpPr>
          <a:xfrm>
            <a:off x="2613423" y="2464913"/>
            <a:ext cx="418146" cy="920667"/>
            <a:chOff x="835025" y="2925200"/>
            <a:chExt cx="534987" cy="1177926"/>
          </a:xfrm>
          <a:solidFill>
            <a:schemeClr val="accent1">
              <a:alpha val="69804"/>
            </a:schemeClr>
          </a:solidFill>
        </p:grpSpPr>
        <p:sp>
          <p:nvSpPr>
            <p:cNvPr id="151" name="Freeform 7"/>
            <p:cNvSpPr>
              <a:spLocks/>
            </p:cNvSpPr>
            <p:nvPr/>
          </p:nvSpPr>
          <p:spPr bwMode="auto">
            <a:xfrm>
              <a:off x="835025" y="3266513"/>
              <a:ext cx="534987" cy="836613"/>
            </a:xfrm>
            <a:custGeom>
              <a:avLst/>
              <a:gdLst>
                <a:gd name="T0" fmla="*/ 142 w 143"/>
                <a:gd name="T1" fmla="*/ 98 h 223"/>
                <a:gd name="T2" fmla="*/ 121 w 143"/>
                <a:gd name="T3" fmla="*/ 15 h 223"/>
                <a:gd name="T4" fmla="*/ 111 w 143"/>
                <a:gd name="T5" fmla="*/ 3 h 223"/>
                <a:gd name="T6" fmla="*/ 100 w 143"/>
                <a:gd name="T7" fmla="*/ 0 h 223"/>
                <a:gd name="T8" fmla="*/ 43 w 143"/>
                <a:gd name="T9" fmla="*/ 0 h 223"/>
                <a:gd name="T10" fmla="*/ 24 w 143"/>
                <a:gd name="T11" fmla="*/ 11 h 223"/>
                <a:gd name="T12" fmla="*/ 24 w 143"/>
                <a:gd name="T13" fmla="*/ 11 h 223"/>
                <a:gd name="T14" fmla="*/ 24 w 143"/>
                <a:gd name="T15" fmla="*/ 12 h 223"/>
                <a:gd name="T16" fmla="*/ 23 w 143"/>
                <a:gd name="T17" fmla="*/ 13 h 223"/>
                <a:gd name="T18" fmla="*/ 23 w 143"/>
                <a:gd name="T19" fmla="*/ 13 h 223"/>
                <a:gd name="T20" fmla="*/ 22 w 143"/>
                <a:gd name="T21" fmla="*/ 15 h 223"/>
                <a:gd name="T22" fmla="*/ 22 w 143"/>
                <a:gd name="T23" fmla="*/ 16 h 223"/>
                <a:gd name="T24" fmla="*/ 22 w 143"/>
                <a:gd name="T25" fmla="*/ 16 h 223"/>
                <a:gd name="T26" fmla="*/ 1 w 143"/>
                <a:gd name="T27" fmla="*/ 99 h 223"/>
                <a:gd name="T28" fmla="*/ 8 w 143"/>
                <a:gd name="T29" fmla="*/ 110 h 223"/>
                <a:gd name="T30" fmla="*/ 19 w 143"/>
                <a:gd name="T31" fmla="*/ 103 h 223"/>
                <a:gd name="T32" fmla="*/ 37 w 143"/>
                <a:gd name="T33" fmla="*/ 34 h 223"/>
                <a:gd name="T34" fmla="*/ 40 w 143"/>
                <a:gd name="T35" fmla="*/ 32 h 223"/>
                <a:gd name="T36" fmla="*/ 42 w 143"/>
                <a:gd name="T37" fmla="*/ 36 h 223"/>
                <a:gd name="T38" fmla="*/ 16 w 143"/>
                <a:gd name="T39" fmla="*/ 141 h 223"/>
                <a:gd name="T40" fmla="*/ 43 w 143"/>
                <a:gd name="T41" fmla="*/ 141 h 223"/>
                <a:gd name="T42" fmla="*/ 43 w 143"/>
                <a:gd name="T43" fmla="*/ 211 h 223"/>
                <a:gd name="T44" fmla="*/ 55 w 143"/>
                <a:gd name="T45" fmla="*/ 223 h 223"/>
                <a:gd name="T46" fmla="*/ 67 w 143"/>
                <a:gd name="T47" fmla="*/ 211 h 223"/>
                <a:gd name="T48" fmla="*/ 67 w 143"/>
                <a:gd name="T49" fmla="*/ 141 h 223"/>
                <a:gd name="T50" fmla="*/ 77 w 143"/>
                <a:gd name="T51" fmla="*/ 141 h 223"/>
                <a:gd name="T52" fmla="*/ 77 w 143"/>
                <a:gd name="T53" fmla="*/ 211 h 223"/>
                <a:gd name="T54" fmla="*/ 89 w 143"/>
                <a:gd name="T55" fmla="*/ 223 h 223"/>
                <a:gd name="T56" fmla="*/ 101 w 143"/>
                <a:gd name="T57" fmla="*/ 211 h 223"/>
                <a:gd name="T58" fmla="*/ 101 w 143"/>
                <a:gd name="T59" fmla="*/ 141 h 223"/>
                <a:gd name="T60" fmla="*/ 128 w 143"/>
                <a:gd name="T61" fmla="*/ 141 h 223"/>
                <a:gd name="T62" fmla="*/ 101 w 143"/>
                <a:gd name="T63" fmla="*/ 35 h 223"/>
                <a:gd name="T64" fmla="*/ 103 w 143"/>
                <a:gd name="T65" fmla="*/ 31 h 223"/>
                <a:gd name="T66" fmla="*/ 107 w 143"/>
                <a:gd name="T67" fmla="*/ 33 h 223"/>
                <a:gd name="T68" fmla="*/ 124 w 143"/>
                <a:gd name="T69" fmla="*/ 102 h 223"/>
                <a:gd name="T70" fmla="*/ 135 w 143"/>
                <a:gd name="T71" fmla="*/ 109 h 223"/>
                <a:gd name="T72" fmla="*/ 142 w 143"/>
                <a:gd name="T7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223">
                  <a:moveTo>
                    <a:pt x="142" y="98"/>
                  </a:moveTo>
                  <a:cubicBezTo>
                    <a:pt x="121" y="15"/>
                    <a:pt x="121" y="15"/>
                    <a:pt x="121" y="15"/>
                  </a:cubicBezTo>
                  <a:cubicBezTo>
                    <a:pt x="120" y="9"/>
                    <a:pt x="116" y="5"/>
                    <a:pt x="111" y="3"/>
                  </a:cubicBezTo>
                  <a:cubicBezTo>
                    <a:pt x="108" y="1"/>
                    <a:pt x="104" y="0"/>
                    <a:pt x="100" y="0"/>
                  </a:cubicBezTo>
                  <a:cubicBezTo>
                    <a:pt x="43" y="0"/>
                    <a:pt x="43" y="0"/>
                    <a:pt x="43" y="0"/>
                  </a:cubicBezTo>
                  <a:cubicBezTo>
                    <a:pt x="35" y="0"/>
                    <a:pt x="28" y="4"/>
                    <a:pt x="24" y="11"/>
                  </a:cubicBezTo>
                  <a:cubicBezTo>
                    <a:pt x="24" y="11"/>
                    <a:pt x="24" y="11"/>
                    <a:pt x="24" y="11"/>
                  </a:cubicBezTo>
                  <a:cubicBezTo>
                    <a:pt x="24" y="11"/>
                    <a:pt x="24" y="12"/>
                    <a:pt x="24" y="12"/>
                  </a:cubicBezTo>
                  <a:cubicBezTo>
                    <a:pt x="23" y="12"/>
                    <a:pt x="23" y="13"/>
                    <a:pt x="23" y="13"/>
                  </a:cubicBezTo>
                  <a:cubicBezTo>
                    <a:pt x="23" y="13"/>
                    <a:pt x="23" y="13"/>
                    <a:pt x="23" y="13"/>
                  </a:cubicBezTo>
                  <a:cubicBezTo>
                    <a:pt x="23" y="14"/>
                    <a:pt x="23" y="14"/>
                    <a:pt x="22" y="15"/>
                  </a:cubicBezTo>
                  <a:cubicBezTo>
                    <a:pt x="22" y="15"/>
                    <a:pt x="22" y="16"/>
                    <a:pt x="22" y="16"/>
                  </a:cubicBezTo>
                  <a:cubicBezTo>
                    <a:pt x="22" y="16"/>
                    <a:pt x="22" y="16"/>
                    <a:pt x="22" y="16"/>
                  </a:cubicBezTo>
                  <a:cubicBezTo>
                    <a:pt x="1" y="99"/>
                    <a:pt x="1" y="99"/>
                    <a:pt x="1" y="99"/>
                  </a:cubicBezTo>
                  <a:cubicBezTo>
                    <a:pt x="0" y="104"/>
                    <a:pt x="3" y="109"/>
                    <a:pt x="8" y="110"/>
                  </a:cubicBezTo>
                  <a:cubicBezTo>
                    <a:pt x="13" y="111"/>
                    <a:pt x="18" y="108"/>
                    <a:pt x="19" y="103"/>
                  </a:cubicBezTo>
                  <a:cubicBezTo>
                    <a:pt x="37" y="34"/>
                    <a:pt x="37" y="34"/>
                    <a:pt x="37" y="34"/>
                  </a:cubicBezTo>
                  <a:cubicBezTo>
                    <a:pt x="37" y="33"/>
                    <a:pt x="39" y="32"/>
                    <a:pt x="40" y="32"/>
                  </a:cubicBezTo>
                  <a:cubicBezTo>
                    <a:pt x="42" y="33"/>
                    <a:pt x="43" y="34"/>
                    <a:pt x="42" y="36"/>
                  </a:cubicBezTo>
                  <a:cubicBezTo>
                    <a:pt x="16" y="141"/>
                    <a:pt x="16" y="141"/>
                    <a:pt x="16" y="141"/>
                  </a:cubicBezTo>
                  <a:cubicBezTo>
                    <a:pt x="43" y="141"/>
                    <a:pt x="43" y="141"/>
                    <a:pt x="43" y="141"/>
                  </a:cubicBezTo>
                  <a:cubicBezTo>
                    <a:pt x="43" y="211"/>
                    <a:pt x="43" y="211"/>
                    <a:pt x="43" y="211"/>
                  </a:cubicBezTo>
                  <a:cubicBezTo>
                    <a:pt x="43" y="217"/>
                    <a:pt x="49" y="223"/>
                    <a:pt x="55" y="223"/>
                  </a:cubicBezTo>
                  <a:cubicBezTo>
                    <a:pt x="62" y="223"/>
                    <a:pt x="67" y="217"/>
                    <a:pt x="67" y="211"/>
                  </a:cubicBezTo>
                  <a:cubicBezTo>
                    <a:pt x="67" y="141"/>
                    <a:pt x="67" y="141"/>
                    <a:pt x="67" y="141"/>
                  </a:cubicBezTo>
                  <a:cubicBezTo>
                    <a:pt x="77" y="141"/>
                    <a:pt x="77" y="141"/>
                    <a:pt x="77" y="141"/>
                  </a:cubicBezTo>
                  <a:cubicBezTo>
                    <a:pt x="77" y="211"/>
                    <a:pt x="77" y="211"/>
                    <a:pt x="77" y="211"/>
                  </a:cubicBezTo>
                  <a:cubicBezTo>
                    <a:pt x="77" y="217"/>
                    <a:pt x="82" y="223"/>
                    <a:pt x="89" y="223"/>
                  </a:cubicBezTo>
                  <a:cubicBezTo>
                    <a:pt x="95" y="223"/>
                    <a:pt x="101" y="217"/>
                    <a:pt x="101" y="211"/>
                  </a:cubicBezTo>
                  <a:cubicBezTo>
                    <a:pt x="101" y="141"/>
                    <a:pt x="101" y="141"/>
                    <a:pt x="101" y="141"/>
                  </a:cubicBezTo>
                  <a:cubicBezTo>
                    <a:pt x="128" y="141"/>
                    <a:pt x="128" y="141"/>
                    <a:pt x="128" y="141"/>
                  </a:cubicBezTo>
                  <a:cubicBezTo>
                    <a:pt x="101" y="35"/>
                    <a:pt x="101" y="35"/>
                    <a:pt x="101" y="35"/>
                  </a:cubicBezTo>
                  <a:cubicBezTo>
                    <a:pt x="101" y="33"/>
                    <a:pt x="102" y="32"/>
                    <a:pt x="103" y="31"/>
                  </a:cubicBezTo>
                  <a:cubicBezTo>
                    <a:pt x="105" y="31"/>
                    <a:pt x="106" y="32"/>
                    <a:pt x="107" y="33"/>
                  </a:cubicBezTo>
                  <a:cubicBezTo>
                    <a:pt x="124" y="102"/>
                    <a:pt x="124" y="102"/>
                    <a:pt x="124" y="102"/>
                  </a:cubicBezTo>
                  <a:cubicBezTo>
                    <a:pt x="125" y="107"/>
                    <a:pt x="130" y="110"/>
                    <a:pt x="135" y="109"/>
                  </a:cubicBezTo>
                  <a:cubicBezTo>
                    <a:pt x="140" y="108"/>
                    <a:pt x="143" y="103"/>
                    <a:pt x="142"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2" name="Freeform 9"/>
            <p:cNvSpPr>
              <a:spLocks/>
            </p:cNvSpPr>
            <p:nvPr/>
          </p:nvSpPr>
          <p:spPr bwMode="auto">
            <a:xfrm>
              <a:off x="893763" y="2925200"/>
              <a:ext cx="415925" cy="319088"/>
            </a:xfrm>
            <a:custGeom>
              <a:avLst/>
              <a:gdLst>
                <a:gd name="T0" fmla="*/ 99 w 111"/>
                <a:gd name="T1" fmla="*/ 41 h 85"/>
                <a:gd name="T2" fmla="*/ 99 w 111"/>
                <a:gd name="T3" fmla="*/ 25 h 85"/>
                <a:gd name="T4" fmla="*/ 111 w 111"/>
                <a:gd name="T5" fmla="*/ 21 h 85"/>
                <a:gd name="T6" fmla="*/ 56 w 111"/>
                <a:gd name="T7" fmla="*/ 0 h 85"/>
                <a:gd name="T8" fmla="*/ 0 w 111"/>
                <a:gd name="T9" fmla="*/ 21 h 85"/>
                <a:gd name="T10" fmla="*/ 27 w 111"/>
                <a:gd name="T11" fmla="*/ 31 h 85"/>
                <a:gd name="T12" fmla="*/ 27 w 111"/>
                <a:gd name="T13" fmla="*/ 44 h 85"/>
                <a:gd name="T14" fmla="*/ 31 w 111"/>
                <a:gd name="T15" fmla="*/ 43 h 85"/>
                <a:gd name="T16" fmla="*/ 28 w 111"/>
                <a:gd name="T17" fmla="*/ 57 h 85"/>
                <a:gd name="T18" fmla="*/ 56 w 111"/>
                <a:gd name="T19" fmla="*/ 85 h 85"/>
                <a:gd name="T20" fmla="*/ 84 w 111"/>
                <a:gd name="T21" fmla="*/ 57 h 85"/>
                <a:gd name="T22" fmla="*/ 80 w 111"/>
                <a:gd name="T23" fmla="*/ 43 h 85"/>
                <a:gd name="T24" fmla="*/ 84 w 111"/>
                <a:gd name="T25" fmla="*/ 44 h 85"/>
                <a:gd name="T26" fmla="*/ 84 w 111"/>
                <a:gd name="T27" fmla="*/ 31 h 85"/>
                <a:gd name="T28" fmla="*/ 95 w 111"/>
                <a:gd name="T29" fmla="*/ 27 h 85"/>
                <a:gd name="T30" fmla="*/ 95 w 111"/>
                <a:gd name="T31" fmla="*/ 41 h 85"/>
                <a:gd name="T32" fmla="*/ 92 w 111"/>
                <a:gd name="T33" fmla="*/ 45 h 85"/>
                <a:gd name="T34" fmla="*/ 92 w 111"/>
                <a:gd name="T35" fmla="*/ 54 h 85"/>
                <a:gd name="T36" fmla="*/ 102 w 111"/>
                <a:gd name="T37" fmla="*/ 54 h 85"/>
                <a:gd name="T38" fmla="*/ 102 w 111"/>
                <a:gd name="T39" fmla="*/ 45 h 85"/>
                <a:gd name="T40" fmla="*/ 99 w 111"/>
                <a:gd name="T41" fmla="*/ 4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85">
                  <a:moveTo>
                    <a:pt x="99" y="41"/>
                  </a:moveTo>
                  <a:cubicBezTo>
                    <a:pt x="99" y="25"/>
                    <a:pt x="99" y="25"/>
                    <a:pt x="99" y="25"/>
                  </a:cubicBezTo>
                  <a:cubicBezTo>
                    <a:pt x="111" y="21"/>
                    <a:pt x="111" y="21"/>
                    <a:pt x="111" y="21"/>
                  </a:cubicBezTo>
                  <a:cubicBezTo>
                    <a:pt x="56" y="0"/>
                    <a:pt x="56" y="0"/>
                    <a:pt x="56" y="0"/>
                  </a:cubicBezTo>
                  <a:cubicBezTo>
                    <a:pt x="0" y="21"/>
                    <a:pt x="0" y="21"/>
                    <a:pt x="0" y="21"/>
                  </a:cubicBezTo>
                  <a:cubicBezTo>
                    <a:pt x="27" y="31"/>
                    <a:pt x="27" y="31"/>
                    <a:pt x="27" y="31"/>
                  </a:cubicBezTo>
                  <a:cubicBezTo>
                    <a:pt x="27" y="44"/>
                    <a:pt x="27" y="44"/>
                    <a:pt x="27" y="44"/>
                  </a:cubicBezTo>
                  <a:cubicBezTo>
                    <a:pt x="29" y="43"/>
                    <a:pt x="30" y="43"/>
                    <a:pt x="31" y="43"/>
                  </a:cubicBezTo>
                  <a:cubicBezTo>
                    <a:pt x="29" y="47"/>
                    <a:pt x="28" y="51"/>
                    <a:pt x="28" y="57"/>
                  </a:cubicBezTo>
                  <a:cubicBezTo>
                    <a:pt x="28" y="72"/>
                    <a:pt x="40" y="85"/>
                    <a:pt x="56" y="85"/>
                  </a:cubicBezTo>
                  <a:cubicBezTo>
                    <a:pt x="71" y="85"/>
                    <a:pt x="84" y="72"/>
                    <a:pt x="84" y="57"/>
                  </a:cubicBezTo>
                  <a:cubicBezTo>
                    <a:pt x="84" y="51"/>
                    <a:pt x="82" y="47"/>
                    <a:pt x="80" y="43"/>
                  </a:cubicBezTo>
                  <a:cubicBezTo>
                    <a:pt x="81" y="43"/>
                    <a:pt x="83" y="43"/>
                    <a:pt x="84" y="44"/>
                  </a:cubicBezTo>
                  <a:cubicBezTo>
                    <a:pt x="84" y="31"/>
                    <a:pt x="84" y="31"/>
                    <a:pt x="84" y="31"/>
                  </a:cubicBezTo>
                  <a:cubicBezTo>
                    <a:pt x="95" y="27"/>
                    <a:pt x="95" y="27"/>
                    <a:pt x="95" y="27"/>
                  </a:cubicBezTo>
                  <a:cubicBezTo>
                    <a:pt x="95" y="41"/>
                    <a:pt x="95" y="41"/>
                    <a:pt x="95" y="41"/>
                  </a:cubicBezTo>
                  <a:cubicBezTo>
                    <a:pt x="93" y="42"/>
                    <a:pt x="92" y="44"/>
                    <a:pt x="92" y="45"/>
                  </a:cubicBezTo>
                  <a:cubicBezTo>
                    <a:pt x="92" y="54"/>
                    <a:pt x="92" y="54"/>
                    <a:pt x="92" y="54"/>
                  </a:cubicBezTo>
                  <a:cubicBezTo>
                    <a:pt x="102" y="54"/>
                    <a:pt x="102" y="54"/>
                    <a:pt x="102" y="54"/>
                  </a:cubicBezTo>
                  <a:cubicBezTo>
                    <a:pt x="102" y="45"/>
                    <a:pt x="102" y="45"/>
                    <a:pt x="102" y="45"/>
                  </a:cubicBezTo>
                  <a:cubicBezTo>
                    <a:pt x="102" y="44"/>
                    <a:pt x="101" y="42"/>
                    <a:pt x="99"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53271" name="Footer Placeholder 4"/>
          <p:cNvSpPr>
            <a:spLocks noGrp="1"/>
          </p:cNvSpPr>
          <p:nvPr>
            <p:ph type="ftr" sz="quarter" idx="11"/>
          </p:nvPr>
        </p:nvSpPr>
        <p:spPr bwMode="auto">
          <a:xfrm>
            <a:off x="395288" y="6332538"/>
            <a:ext cx="3889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dirty="0" smtClean="0">
                <a:solidFill>
                  <a:srgbClr val="425968"/>
                </a:solidFill>
              </a:rPr>
              <a:t>© NSW Department of Education | Working with Children Check  Compliance Requirements</a:t>
            </a:r>
            <a:endParaRPr lang="en-AU" altLang="en-US" dirty="0">
              <a:solidFill>
                <a:srgbClr val="425968"/>
              </a:solidFill>
            </a:endParaRPr>
          </a:p>
        </p:txBody>
      </p:sp>
      <p:pic>
        <p:nvPicPr>
          <p:cNvPr id="604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1050" y="404813"/>
            <a:ext cx="15446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AU" dirty="0" smtClean="0">
                <a:latin typeface="+mn-lt"/>
              </a:rPr>
              <a:t>Forum </a:t>
            </a:r>
            <a:r>
              <a:rPr lang="en-AU" dirty="0">
                <a:latin typeface="+mn-lt"/>
              </a:rPr>
              <a:t>- Questions and Answers</a:t>
            </a:r>
          </a:p>
        </p:txBody>
      </p:sp>
      <p:sp>
        <p:nvSpPr>
          <p:cNvPr id="54275"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00E08420-2607-4C69-AF8E-37DF330F5ADC}" type="datetime4">
              <a:rPr lang="en-AU" altLang="en-US" smtClean="0">
                <a:solidFill>
                  <a:srgbClr val="425968"/>
                </a:solidFill>
              </a:rPr>
              <a:pPr fontAlgn="base">
                <a:spcBef>
                  <a:spcPct val="0"/>
                </a:spcBef>
                <a:spcAft>
                  <a:spcPct val="0"/>
                </a:spcAft>
                <a:defRPr/>
              </a:pPr>
              <a:t>19 November 2017</a:t>
            </a:fld>
            <a:endParaRPr lang="en-AU" altLang="en-US">
              <a:solidFill>
                <a:srgbClr val="425968"/>
              </a:solidFill>
            </a:endParaRPr>
          </a:p>
        </p:txBody>
      </p:sp>
      <p:sp>
        <p:nvSpPr>
          <p:cNvPr id="54276" name="Slide Number Placeholder 5"/>
          <p:cNvSpPr>
            <a:spLocks noGrp="1"/>
          </p:cNvSpPr>
          <p:nvPr>
            <p:ph type="sldNum" sz="quarter" idx="12"/>
          </p:nvPr>
        </p:nvSpPr>
        <p:spPr bwMode="auto">
          <a:xfrm>
            <a:off x="4067175" y="630872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rgbClr val="425968"/>
                </a:solidFill>
              </a:rPr>
              <a:t>Page </a:t>
            </a:r>
            <a:fld id="{BD6082E2-8707-45F8-B95D-E5D146FAB0DD}" type="slidenum">
              <a:rPr lang="en-AU" altLang="en-US">
                <a:solidFill>
                  <a:srgbClr val="425968"/>
                </a:solidFill>
              </a:rPr>
              <a:pPr/>
              <a:t>24</a:t>
            </a:fld>
            <a:endParaRPr lang="en-AU" altLang="en-US">
              <a:solidFill>
                <a:srgbClr val="425968"/>
              </a:solidFill>
            </a:endParaRPr>
          </a:p>
        </p:txBody>
      </p:sp>
      <p:pic>
        <p:nvPicPr>
          <p:cNvPr id="61445" name="Picture 2" descr="C:\Users\johnAq\Desktop\Dept of Education\images\DoE_Corporate_PPT_2015_Page_08_Image_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425" y="1890713"/>
            <a:ext cx="24288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3" descr="C:\Users\johnAq\Desktop\Dept of Education\images\DoE_Corporate_PPT_2015_Page_08_Image_0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92300"/>
            <a:ext cx="24384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spect="1"/>
          </p:cNvSpPr>
          <p:nvPr/>
        </p:nvSpPr>
        <p:spPr>
          <a:xfrm>
            <a:off x="2833688" y="1890713"/>
            <a:ext cx="3487737" cy="2400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AU" sz="2400" dirty="0">
                <a:solidFill>
                  <a:prstClr val="white"/>
                </a:solidFill>
              </a:rPr>
              <a:t>Questions?</a:t>
            </a:r>
          </a:p>
          <a:p>
            <a:pPr algn="ctr" eaLnBrk="1" fontAlgn="auto" hangingPunct="1">
              <a:spcBef>
                <a:spcPts val="0"/>
              </a:spcBef>
              <a:spcAft>
                <a:spcPts val="0"/>
              </a:spcAft>
              <a:defRPr/>
            </a:pPr>
            <a:r>
              <a:rPr lang="en-AU" sz="2400" dirty="0">
                <a:solidFill>
                  <a:prstClr val="white"/>
                </a:solidFill>
              </a:rPr>
              <a:t>Comments?</a:t>
            </a:r>
          </a:p>
          <a:p>
            <a:pPr algn="ctr" eaLnBrk="1" fontAlgn="auto" hangingPunct="1">
              <a:spcBef>
                <a:spcPts val="0"/>
              </a:spcBef>
              <a:spcAft>
                <a:spcPts val="0"/>
              </a:spcAft>
              <a:defRPr/>
            </a:pPr>
            <a:r>
              <a:rPr lang="en-AU" sz="2400" dirty="0">
                <a:solidFill>
                  <a:prstClr val="white"/>
                </a:solidFill>
              </a:rPr>
              <a:t>Suggestions?</a:t>
            </a:r>
          </a:p>
        </p:txBody>
      </p:sp>
      <p:sp>
        <p:nvSpPr>
          <p:cNvPr id="12" name="Oval 11"/>
          <p:cNvSpPr/>
          <p:nvPr/>
        </p:nvSpPr>
        <p:spPr>
          <a:xfrm>
            <a:off x="1182688" y="4759325"/>
            <a:ext cx="863600" cy="1152525"/>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3" name="Group 12"/>
          <p:cNvGrpSpPr>
            <a:grpSpLocks noChangeAspect="1"/>
          </p:cNvGrpSpPr>
          <p:nvPr/>
        </p:nvGrpSpPr>
        <p:grpSpPr>
          <a:xfrm>
            <a:off x="1326736" y="5088012"/>
            <a:ext cx="576000" cy="495073"/>
            <a:chOff x="5503863" y="2646363"/>
            <a:chExt cx="576262" cy="371476"/>
          </a:xfrm>
          <a:solidFill>
            <a:schemeClr val="bg1"/>
          </a:solidFill>
        </p:grpSpPr>
        <p:sp>
          <p:nvSpPr>
            <p:cNvPr id="14"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19" name="Oval 18"/>
          <p:cNvSpPr/>
          <p:nvPr/>
        </p:nvSpPr>
        <p:spPr>
          <a:xfrm>
            <a:off x="7104063" y="4759325"/>
            <a:ext cx="863600" cy="1152525"/>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cxnSp>
        <p:nvCxnSpPr>
          <p:cNvPr id="11" name="Straight Connector 10"/>
          <p:cNvCxnSpPr>
            <a:cxnSpLocks noChangeAspect="1"/>
          </p:cNvCxnSpPr>
          <p:nvPr/>
        </p:nvCxnSpPr>
        <p:spPr>
          <a:xfrm>
            <a:off x="4306888" y="2181225"/>
            <a:ext cx="5429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noChangeAspect="1"/>
          </p:cNvCxnSpPr>
          <p:nvPr/>
        </p:nvCxnSpPr>
        <p:spPr>
          <a:xfrm>
            <a:off x="4306888" y="4027488"/>
            <a:ext cx="5429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1453" name="Group 30"/>
          <p:cNvGrpSpPr>
            <a:grpSpLocks/>
          </p:cNvGrpSpPr>
          <p:nvPr/>
        </p:nvGrpSpPr>
        <p:grpSpPr bwMode="auto">
          <a:xfrm>
            <a:off x="7356475" y="5024438"/>
            <a:ext cx="358775" cy="679450"/>
            <a:chOff x="7416800" y="3700463"/>
            <a:chExt cx="422276" cy="600075"/>
          </a:xfrm>
        </p:grpSpPr>
        <p:sp>
          <p:nvSpPr>
            <p:cNvPr id="61476" name="Freeform 8"/>
            <p:cNvSpPr>
              <a:spLocks/>
            </p:cNvSpPr>
            <p:nvPr/>
          </p:nvSpPr>
          <p:spPr bwMode="auto">
            <a:xfrm>
              <a:off x="7761288" y="4176713"/>
              <a:ext cx="77788" cy="11113"/>
            </a:xfrm>
            <a:custGeom>
              <a:avLst/>
              <a:gdLst>
                <a:gd name="T0" fmla="*/ 2147483646 w 21"/>
                <a:gd name="T1" fmla="*/ 2147483646 h 3"/>
                <a:gd name="T2" fmla="*/ 2147483646 w 21"/>
                <a:gd name="T3" fmla="*/ 2147483646 h 3"/>
                <a:gd name="T4" fmla="*/ 0 w 21"/>
                <a:gd name="T5" fmla="*/ 2147483646 h 3"/>
                <a:gd name="T6" fmla="*/ 2147483646 w 21"/>
                <a:gd name="T7" fmla="*/ 0 h 3"/>
                <a:gd name="T8" fmla="*/ 2147483646 w 21"/>
                <a:gd name="T9" fmla="*/ 0 h 3"/>
                <a:gd name="T10" fmla="*/ 2147483646 w 21"/>
                <a:gd name="T11" fmla="*/ 2147483646 h 3"/>
                <a:gd name="T12" fmla="*/ 2147483646 w 21"/>
                <a:gd name="T13" fmla="*/ 2147483646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77" name="Freeform 9"/>
            <p:cNvSpPr>
              <a:spLocks/>
            </p:cNvSpPr>
            <p:nvPr/>
          </p:nvSpPr>
          <p:spPr bwMode="auto">
            <a:xfrm>
              <a:off x="7416800" y="3700463"/>
              <a:ext cx="422275" cy="468313"/>
            </a:xfrm>
            <a:custGeom>
              <a:avLst/>
              <a:gdLst>
                <a:gd name="T0" fmla="*/ 2147483646 w 113"/>
                <a:gd name="T1" fmla="*/ 2147483646 h 125"/>
                <a:gd name="T2" fmla="*/ 0 w 113"/>
                <a:gd name="T3" fmla="*/ 2147483646 h 125"/>
                <a:gd name="T4" fmla="*/ 0 w 113"/>
                <a:gd name="T5" fmla="*/ 2147483646 h 125"/>
                <a:gd name="T6" fmla="*/ 2147483646 w 113"/>
                <a:gd name="T7" fmla="*/ 0 h 125"/>
                <a:gd name="T8" fmla="*/ 2147483646 w 113"/>
                <a:gd name="T9" fmla="*/ 0 h 125"/>
                <a:gd name="T10" fmla="*/ 2147483646 w 113"/>
                <a:gd name="T11" fmla="*/ 2147483646 h 125"/>
                <a:gd name="T12" fmla="*/ 2147483646 w 113"/>
                <a:gd name="T13" fmla="*/ 2147483646 h 125"/>
                <a:gd name="T14" fmla="*/ 2147483646 w 113"/>
                <a:gd name="T15" fmla="*/ 2147483646 h 125"/>
                <a:gd name="T16" fmla="*/ 2147483646 w 113"/>
                <a:gd name="T17" fmla="*/ 2147483646 h 125"/>
                <a:gd name="T18" fmla="*/ 2147483646 w 113"/>
                <a:gd name="T19" fmla="*/ 2147483646 h 125"/>
                <a:gd name="T20" fmla="*/ 2147483646 w 113"/>
                <a:gd name="T21" fmla="*/ 2147483646 h 125"/>
                <a:gd name="T22" fmla="*/ 2147483646 w 113"/>
                <a:gd name="T23" fmla="*/ 2147483646 h 125"/>
                <a:gd name="T24" fmla="*/ 2147483646 w 113"/>
                <a:gd name="T25" fmla="*/ 2147483646 h 125"/>
                <a:gd name="T26" fmla="*/ 2147483646 w 113"/>
                <a:gd name="T27" fmla="*/ 2147483646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78" name="Freeform 10"/>
            <p:cNvSpPr>
              <a:spLocks/>
            </p:cNvSpPr>
            <p:nvPr/>
          </p:nvSpPr>
          <p:spPr bwMode="auto">
            <a:xfrm>
              <a:off x="7416800" y="4097338"/>
              <a:ext cx="422275" cy="131763"/>
            </a:xfrm>
            <a:custGeom>
              <a:avLst/>
              <a:gdLst>
                <a:gd name="T0" fmla="*/ 2147483646 w 113"/>
                <a:gd name="T1" fmla="*/ 2147483646 h 35"/>
                <a:gd name="T2" fmla="*/ 2147483646 w 113"/>
                <a:gd name="T3" fmla="*/ 2147483646 h 35"/>
                <a:gd name="T4" fmla="*/ 2147483646 w 113"/>
                <a:gd name="T5" fmla="*/ 2147483646 h 35"/>
                <a:gd name="T6" fmla="*/ 2147483646 w 113"/>
                <a:gd name="T7" fmla="*/ 2147483646 h 35"/>
                <a:gd name="T8" fmla="*/ 2147483646 w 113"/>
                <a:gd name="T9" fmla="*/ 2147483646 h 35"/>
                <a:gd name="T10" fmla="*/ 2147483646 w 113"/>
                <a:gd name="T11" fmla="*/ 2147483646 h 35"/>
                <a:gd name="T12" fmla="*/ 2147483646 w 113"/>
                <a:gd name="T13" fmla="*/ 2147483646 h 35"/>
                <a:gd name="T14" fmla="*/ 2147483646 w 113"/>
                <a:gd name="T15" fmla="*/ 2147483646 h 35"/>
                <a:gd name="T16" fmla="*/ 2147483646 w 113"/>
                <a:gd name="T17" fmla="*/ 2147483646 h 35"/>
                <a:gd name="T18" fmla="*/ 2147483646 w 113"/>
                <a:gd name="T19" fmla="*/ 2147483646 h 35"/>
                <a:gd name="T20" fmla="*/ 2147483646 w 113"/>
                <a:gd name="T21" fmla="*/ 2147483646 h 35"/>
                <a:gd name="T22" fmla="*/ 2147483646 w 113"/>
                <a:gd name="T23" fmla="*/ 2147483646 h 35"/>
                <a:gd name="T24" fmla="*/ 2147483646 w 113"/>
                <a:gd name="T25" fmla="*/ 2147483646 h 35"/>
                <a:gd name="T26" fmla="*/ 0 w 113"/>
                <a:gd name="T27" fmla="*/ 2147483646 h 35"/>
                <a:gd name="T28" fmla="*/ 2147483646 w 113"/>
                <a:gd name="T29" fmla="*/ 0 h 35"/>
                <a:gd name="T30" fmla="*/ 2147483646 w 113"/>
                <a:gd name="T31" fmla="*/ 0 h 35"/>
                <a:gd name="T32" fmla="*/ 2147483646 w 113"/>
                <a:gd name="T33" fmla="*/ 2147483646 h 35"/>
                <a:gd name="T34" fmla="*/ 2147483646 w 113"/>
                <a:gd name="T35" fmla="*/ 2147483646 h 35"/>
                <a:gd name="T36" fmla="*/ 2147483646 w 113"/>
                <a:gd name="T37" fmla="*/ 2147483646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79" name="Freeform 11"/>
            <p:cNvSpPr>
              <a:spLocks/>
            </p:cNvSpPr>
            <p:nvPr/>
          </p:nvSpPr>
          <p:spPr bwMode="auto">
            <a:xfrm>
              <a:off x="7458075" y="4138613"/>
              <a:ext cx="381000" cy="11113"/>
            </a:xfrm>
            <a:custGeom>
              <a:avLst/>
              <a:gdLst>
                <a:gd name="T0" fmla="*/ 2147483646 w 102"/>
                <a:gd name="T1" fmla="*/ 2147483646 h 3"/>
                <a:gd name="T2" fmla="*/ 2147483646 w 102"/>
                <a:gd name="T3" fmla="*/ 2147483646 h 3"/>
                <a:gd name="T4" fmla="*/ 0 w 102"/>
                <a:gd name="T5" fmla="*/ 2147483646 h 3"/>
                <a:gd name="T6" fmla="*/ 2147483646 w 102"/>
                <a:gd name="T7" fmla="*/ 0 h 3"/>
                <a:gd name="T8" fmla="*/ 2147483646 w 102"/>
                <a:gd name="T9" fmla="*/ 0 h 3"/>
                <a:gd name="T10" fmla="*/ 2147483646 w 102"/>
                <a:gd name="T11" fmla="*/ 2147483646 h 3"/>
                <a:gd name="T12" fmla="*/ 2147483646 w 102"/>
                <a:gd name="T13" fmla="*/ 2147483646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80" name="Freeform 12"/>
            <p:cNvSpPr>
              <a:spLocks/>
            </p:cNvSpPr>
            <p:nvPr/>
          </p:nvSpPr>
          <p:spPr bwMode="auto">
            <a:xfrm>
              <a:off x="7458075" y="4176713"/>
              <a:ext cx="239713" cy="11113"/>
            </a:xfrm>
            <a:custGeom>
              <a:avLst/>
              <a:gdLst>
                <a:gd name="T0" fmla="*/ 2147483646 w 64"/>
                <a:gd name="T1" fmla="*/ 2147483646 h 3"/>
                <a:gd name="T2" fmla="*/ 2147483646 w 64"/>
                <a:gd name="T3" fmla="*/ 2147483646 h 3"/>
                <a:gd name="T4" fmla="*/ 0 w 64"/>
                <a:gd name="T5" fmla="*/ 2147483646 h 3"/>
                <a:gd name="T6" fmla="*/ 2147483646 w 64"/>
                <a:gd name="T7" fmla="*/ 0 h 3"/>
                <a:gd name="T8" fmla="*/ 2147483646 w 64"/>
                <a:gd name="T9" fmla="*/ 0 h 3"/>
                <a:gd name="T10" fmla="*/ 2147483646 w 64"/>
                <a:gd name="T11" fmla="*/ 2147483646 h 3"/>
                <a:gd name="T12" fmla="*/ 2147483646 w 64"/>
                <a:gd name="T13" fmla="*/ 2147483646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81" name="Freeform 13"/>
            <p:cNvSpPr>
              <a:spLocks noEditPoints="1"/>
            </p:cNvSpPr>
            <p:nvPr/>
          </p:nvSpPr>
          <p:spPr bwMode="auto">
            <a:xfrm>
              <a:off x="7491413" y="3756026"/>
              <a:ext cx="292100" cy="90488"/>
            </a:xfrm>
            <a:custGeom>
              <a:avLst/>
              <a:gdLst>
                <a:gd name="T0" fmla="*/ 2147483646 w 78"/>
                <a:gd name="T1" fmla="*/ 2147483646 h 24"/>
                <a:gd name="T2" fmla="*/ 2147483646 w 78"/>
                <a:gd name="T3" fmla="*/ 2147483646 h 24"/>
                <a:gd name="T4" fmla="*/ 2147483646 w 78"/>
                <a:gd name="T5" fmla="*/ 2147483646 h 24"/>
                <a:gd name="T6" fmla="*/ 2147483646 w 78"/>
                <a:gd name="T7" fmla="*/ 2147483646 h 24"/>
                <a:gd name="T8" fmla="*/ 2147483646 w 78"/>
                <a:gd name="T9" fmla="*/ 2147483646 h 24"/>
                <a:gd name="T10" fmla="*/ 2147483646 w 78"/>
                <a:gd name="T11" fmla="*/ 2147483646 h 24"/>
                <a:gd name="T12" fmla="*/ 2147483646 w 78"/>
                <a:gd name="T13" fmla="*/ 2147483646 h 24"/>
                <a:gd name="T14" fmla="*/ 2147483646 w 78"/>
                <a:gd name="T15" fmla="*/ 2147483646 h 24"/>
                <a:gd name="T16" fmla="*/ 2147483646 w 78"/>
                <a:gd name="T17" fmla="*/ 2147483646 h 24"/>
                <a:gd name="T18" fmla="*/ 2147483646 w 78"/>
                <a:gd name="T19" fmla="*/ 2147483646 h 24"/>
                <a:gd name="T20" fmla="*/ 2147483646 w 78"/>
                <a:gd name="T21" fmla="*/ 2147483646 h 24"/>
                <a:gd name="T22" fmla="*/ 0 w 78"/>
                <a:gd name="T23" fmla="*/ 2147483646 h 24"/>
                <a:gd name="T24" fmla="*/ 0 w 78"/>
                <a:gd name="T25" fmla="*/ 2147483646 h 24"/>
                <a:gd name="T26" fmla="*/ 2147483646 w 78"/>
                <a:gd name="T27" fmla="*/ 0 h 24"/>
                <a:gd name="T28" fmla="*/ 2147483646 w 78"/>
                <a:gd name="T29" fmla="*/ 0 h 24"/>
                <a:gd name="T30" fmla="*/ 2147483646 w 78"/>
                <a:gd name="T31" fmla="*/ 2147483646 h 24"/>
                <a:gd name="T32" fmla="*/ 2147483646 w 78"/>
                <a:gd name="T33" fmla="*/ 2147483646 h 24"/>
                <a:gd name="T34" fmla="*/ 2147483646 w 78"/>
                <a:gd name="T35" fmla="*/ 214748364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82" name="Freeform 14"/>
            <p:cNvSpPr>
              <a:spLocks noEditPoints="1"/>
            </p:cNvSpPr>
            <p:nvPr/>
          </p:nvSpPr>
          <p:spPr bwMode="auto">
            <a:xfrm>
              <a:off x="7686675" y="4138613"/>
              <a:ext cx="85725" cy="161925"/>
            </a:xfrm>
            <a:custGeom>
              <a:avLst/>
              <a:gdLst>
                <a:gd name="T0" fmla="*/ 2147483646 w 23"/>
                <a:gd name="T1" fmla="*/ 2147483646 h 43"/>
                <a:gd name="T2" fmla="*/ 2147483646 w 23"/>
                <a:gd name="T3" fmla="*/ 2147483646 h 43"/>
                <a:gd name="T4" fmla="*/ 2147483646 w 23"/>
                <a:gd name="T5" fmla="*/ 2147483646 h 43"/>
                <a:gd name="T6" fmla="*/ 2147483646 w 23"/>
                <a:gd name="T7" fmla="*/ 2147483646 h 43"/>
                <a:gd name="T8" fmla="*/ 2147483646 w 23"/>
                <a:gd name="T9" fmla="*/ 2147483646 h 43"/>
                <a:gd name="T10" fmla="*/ 2147483646 w 23"/>
                <a:gd name="T11" fmla="*/ 2147483646 h 43"/>
                <a:gd name="T12" fmla="*/ 2147483646 w 23"/>
                <a:gd name="T13" fmla="*/ 2147483646 h 43"/>
                <a:gd name="T14" fmla="*/ 2147483646 w 23"/>
                <a:gd name="T15" fmla="*/ 2147483646 h 43"/>
                <a:gd name="T16" fmla="*/ 2147483646 w 23"/>
                <a:gd name="T17" fmla="*/ 2147483646 h 43"/>
                <a:gd name="T18" fmla="*/ 0 w 23"/>
                <a:gd name="T19" fmla="*/ 2147483646 h 43"/>
                <a:gd name="T20" fmla="*/ 0 w 23"/>
                <a:gd name="T21" fmla="*/ 2147483646 h 43"/>
                <a:gd name="T22" fmla="*/ 2147483646 w 23"/>
                <a:gd name="T23" fmla="*/ 0 h 43"/>
                <a:gd name="T24" fmla="*/ 2147483646 w 23"/>
                <a:gd name="T25" fmla="*/ 0 h 43"/>
                <a:gd name="T26" fmla="*/ 2147483646 w 23"/>
                <a:gd name="T27" fmla="*/ 2147483646 h 43"/>
                <a:gd name="T28" fmla="*/ 2147483646 w 23"/>
                <a:gd name="T29" fmla="*/ 2147483646 h 43"/>
                <a:gd name="T30" fmla="*/ 2147483646 w 23"/>
                <a:gd name="T31" fmla="*/ 2147483646 h 43"/>
                <a:gd name="T32" fmla="*/ 2147483646 w 23"/>
                <a:gd name="T33" fmla="*/ 2147483646 h 43"/>
                <a:gd name="T34" fmla="*/ 2147483646 w 23"/>
                <a:gd name="T35" fmla="*/ 2147483646 h 43"/>
                <a:gd name="T36" fmla="*/ 2147483646 w 23"/>
                <a:gd name="T37" fmla="*/ 2147483646 h 43"/>
                <a:gd name="T38" fmla="*/ 2147483646 w 23"/>
                <a:gd name="T39" fmla="*/ 2147483646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grpSp>
        <p:nvGrpSpPr>
          <p:cNvPr id="61454" name="Group 1042"/>
          <p:cNvGrpSpPr>
            <a:grpSpLocks/>
          </p:cNvGrpSpPr>
          <p:nvPr/>
        </p:nvGrpSpPr>
        <p:grpSpPr bwMode="auto">
          <a:xfrm>
            <a:off x="4278313" y="4968875"/>
            <a:ext cx="600075" cy="652463"/>
            <a:chOff x="4273550" y="3633788"/>
            <a:chExt cx="600075" cy="488951"/>
          </a:xfrm>
        </p:grpSpPr>
        <p:sp>
          <p:nvSpPr>
            <p:cNvPr id="61463" name="Freeform 19"/>
            <p:cNvSpPr>
              <a:spLocks noEditPoints="1"/>
            </p:cNvSpPr>
            <p:nvPr/>
          </p:nvSpPr>
          <p:spPr bwMode="auto">
            <a:xfrm>
              <a:off x="4405313" y="3721101"/>
              <a:ext cx="338138" cy="311150"/>
            </a:xfrm>
            <a:custGeom>
              <a:avLst/>
              <a:gdLst>
                <a:gd name="T0" fmla="*/ 2147483646 w 90"/>
                <a:gd name="T1" fmla="*/ 2147483646 h 83"/>
                <a:gd name="T2" fmla="*/ 2147483646 w 90"/>
                <a:gd name="T3" fmla="*/ 2147483646 h 83"/>
                <a:gd name="T4" fmla="*/ 2147483646 w 90"/>
                <a:gd name="T5" fmla="*/ 2147483646 h 83"/>
                <a:gd name="T6" fmla="*/ 2147483646 w 90"/>
                <a:gd name="T7" fmla="*/ 2147483646 h 83"/>
                <a:gd name="T8" fmla="*/ 2147483646 w 90"/>
                <a:gd name="T9" fmla="*/ 2147483646 h 83"/>
                <a:gd name="T10" fmla="*/ 2147483646 w 90"/>
                <a:gd name="T11" fmla="*/ 2147483646 h 83"/>
                <a:gd name="T12" fmla="*/ 2147483646 w 90"/>
                <a:gd name="T13" fmla="*/ 2147483646 h 83"/>
                <a:gd name="T14" fmla="*/ 2147483646 w 90"/>
                <a:gd name="T15" fmla="*/ 2147483646 h 83"/>
                <a:gd name="T16" fmla="*/ 2147483646 w 90"/>
                <a:gd name="T17" fmla="*/ 2147483646 h 83"/>
                <a:gd name="T18" fmla="*/ 2147483646 w 90"/>
                <a:gd name="T19" fmla="*/ 2147483646 h 83"/>
                <a:gd name="T20" fmla="*/ 2147483646 w 90"/>
                <a:gd name="T21" fmla="*/ 2147483646 h 83"/>
                <a:gd name="T22" fmla="*/ 2147483646 w 90"/>
                <a:gd name="T23" fmla="*/ 2147483646 h 83"/>
                <a:gd name="T24" fmla="*/ 0 w 90"/>
                <a:gd name="T25" fmla="*/ 2147483646 h 83"/>
                <a:gd name="T26" fmla="*/ 0 w 90"/>
                <a:gd name="T27" fmla="*/ 2147483646 h 83"/>
                <a:gd name="T28" fmla="*/ 2147483646 w 90"/>
                <a:gd name="T29" fmla="*/ 2147483646 h 83"/>
                <a:gd name="T30" fmla="*/ 2147483646 w 90"/>
                <a:gd name="T31" fmla="*/ 2147483646 h 83"/>
                <a:gd name="T32" fmla="*/ 2147483646 w 90"/>
                <a:gd name="T33" fmla="*/ 2147483646 h 83"/>
                <a:gd name="T34" fmla="*/ 2147483646 w 90"/>
                <a:gd name="T35" fmla="*/ 0 h 83"/>
                <a:gd name="T36" fmla="*/ 2147483646 w 90"/>
                <a:gd name="T37" fmla="*/ 2147483646 h 83"/>
                <a:gd name="T38" fmla="*/ 2147483646 w 90"/>
                <a:gd name="T39" fmla="*/ 2147483646 h 83"/>
                <a:gd name="T40" fmla="*/ 2147483646 w 90"/>
                <a:gd name="T41" fmla="*/ 2147483646 h 83"/>
                <a:gd name="T42" fmla="*/ 2147483646 w 90"/>
                <a:gd name="T43" fmla="*/ 2147483646 h 83"/>
                <a:gd name="T44" fmla="*/ 2147483646 w 90"/>
                <a:gd name="T45" fmla="*/ 2147483646 h 83"/>
                <a:gd name="T46" fmla="*/ 2147483646 w 90"/>
                <a:gd name="T47" fmla="*/ 2147483646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64" name="Freeform 20"/>
            <p:cNvSpPr>
              <a:spLocks/>
            </p:cNvSpPr>
            <p:nvPr/>
          </p:nvSpPr>
          <p:spPr bwMode="auto">
            <a:xfrm>
              <a:off x="4554538" y="3683001"/>
              <a:ext cx="7938" cy="49213"/>
            </a:xfrm>
            <a:custGeom>
              <a:avLst/>
              <a:gdLst>
                <a:gd name="T0" fmla="*/ 2147483646 w 2"/>
                <a:gd name="T1" fmla="*/ 2147483646 h 13"/>
                <a:gd name="T2" fmla="*/ 0 w 2"/>
                <a:gd name="T3" fmla="*/ 2147483646 h 13"/>
                <a:gd name="T4" fmla="*/ 0 w 2"/>
                <a:gd name="T5" fmla="*/ 2147483646 h 13"/>
                <a:gd name="T6" fmla="*/ 2147483646 w 2"/>
                <a:gd name="T7" fmla="*/ 0 h 13"/>
                <a:gd name="T8" fmla="*/ 2147483646 w 2"/>
                <a:gd name="T9" fmla="*/ 2147483646 h 13"/>
                <a:gd name="T10" fmla="*/ 2147483646 w 2"/>
                <a:gd name="T11" fmla="*/ 2147483646 h 13"/>
                <a:gd name="T12" fmla="*/ 2147483646 w 2"/>
                <a:gd name="T13" fmla="*/ 2147483646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65" name="Freeform 21"/>
            <p:cNvSpPr>
              <a:spLocks/>
            </p:cNvSpPr>
            <p:nvPr/>
          </p:nvSpPr>
          <p:spPr bwMode="auto">
            <a:xfrm>
              <a:off x="4584700" y="3683001"/>
              <a:ext cx="7938" cy="49213"/>
            </a:xfrm>
            <a:custGeom>
              <a:avLst/>
              <a:gdLst>
                <a:gd name="T0" fmla="*/ 2147483646 w 2"/>
                <a:gd name="T1" fmla="*/ 2147483646 h 13"/>
                <a:gd name="T2" fmla="*/ 0 w 2"/>
                <a:gd name="T3" fmla="*/ 2147483646 h 13"/>
                <a:gd name="T4" fmla="*/ 0 w 2"/>
                <a:gd name="T5" fmla="*/ 2147483646 h 13"/>
                <a:gd name="T6" fmla="*/ 2147483646 w 2"/>
                <a:gd name="T7" fmla="*/ 0 h 13"/>
                <a:gd name="T8" fmla="*/ 2147483646 w 2"/>
                <a:gd name="T9" fmla="*/ 2147483646 h 13"/>
                <a:gd name="T10" fmla="*/ 2147483646 w 2"/>
                <a:gd name="T11" fmla="*/ 2147483646 h 13"/>
                <a:gd name="T12" fmla="*/ 2147483646 w 2"/>
                <a:gd name="T13" fmla="*/ 2147483646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66" name="Freeform 22"/>
            <p:cNvSpPr>
              <a:spLocks/>
            </p:cNvSpPr>
            <p:nvPr/>
          </p:nvSpPr>
          <p:spPr bwMode="auto">
            <a:xfrm>
              <a:off x="4506913" y="4057651"/>
              <a:ext cx="134938" cy="65088"/>
            </a:xfrm>
            <a:custGeom>
              <a:avLst/>
              <a:gdLst>
                <a:gd name="T0" fmla="*/ 2147483646 w 36"/>
                <a:gd name="T1" fmla="*/ 2147483646 h 17"/>
                <a:gd name="T2" fmla="*/ 0 w 36"/>
                <a:gd name="T3" fmla="*/ 2147483646 h 17"/>
                <a:gd name="T4" fmla="*/ 2147483646 w 36"/>
                <a:gd name="T5" fmla="*/ 0 h 17"/>
                <a:gd name="T6" fmla="*/ 2147483646 w 36"/>
                <a:gd name="T7" fmla="*/ 2147483646 h 17"/>
                <a:gd name="T8" fmla="*/ 2147483646 w 36"/>
                <a:gd name="T9" fmla="*/ 2147483646 h 17"/>
                <a:gd name="T10" fmla="*/ 2147483646 w 36"/>
                <a:gd name="T11" fmla="*/ 2147483646 h 17"/>
                <a:gd name="T12" fmla="*/ 2147483646 w 36"/>
                <a:gd name="T13" fmla="*/ 0 h 17"/>
                <a:gd name="T14" fmla="*/ 2147483646 w 36"/>
                <a:gd name="T15" fmla="*/ 2147483646 h 17"/>
                <a:gd name="T16" fmla="*/ 2147483646 w 36"/>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67" name="Freeform 23"/>
            <p:cNvSpPr>
              <a:spLocks/>
            </p:cNvSpPr>
            <p:nvPr/>
          </p:nvSpPr>
          <p:spPr bwMode="auto">
            <a:xfrm>
              <a:off x="4506913" y="4021138"/>
              <a:ext cx="11113" cy="11113"/>
            </a:xfrm>
            <a:custGeom>
              <a:avLst/>
              <a:gdLst>
                <a:gd name="T0" fmla="*/ 2147483646 w 3"/>
                <a:gd name="T1" fmla="*/ 2147483646 h 3"/>
                <a:gd name="T2" fmla="*/ 2147483646 w 3"/>
                <a:gd name="T3" fmla="*/ 2147483646 h 3"/>
                <a:gd name="T4" fmla="*/ 0 w 3"/>
                <a:gd name="T5" fmla="*/ 2147483646 h 3"/>
                <a:gd name="T6" fmla="*/ 0 w 3"/>
                <a:gd name="T7" fmla="*/ 2147483646 h 3"/>
                <a:gd name="T8" fmla="*/ 0 w 3"/>
                <a:gd name="T9" fmla="*/ 2147483646 h 3"/>
                <a:gd name="T10" fmla="*/ 2147483646 w 3"/>
                <a:gd name="T11" fmla="*/ 2147483646 h 3"/>
                <a:gd name="T12" fmla="*/ 2147483646 w 3"/>
                <a:gd name="T13" fmla="*/ 2147483646 h 3"/>
                <a:gd name="T14" fmla="*/ 2147483646 w 3"/>
                <a:gd name="T15" fmla="*/ 2147483646 h 3"/>
                <a:gd name="T16" fmla="*/ 2147483646 w 3"/>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68" name="Freeform 24"/>
            <p:cNvSpPr>
              <a:spLocks noEditPoints="1"/>
            </p:cNvSpPr>
            <p:nvPr/>
          </p:nvSpPr>
          <p:spPr bwMode="auto">
            <a:xfrm>
              <a:off x="4367213" y="4021138"/>
              <a:ext cx="412750" cy="47625"/>
            </a:xfrm>
            <a:custGeom>
              <a:avLst/>
              <a:gdLst>
                <a:gd name="T0" fmla="*/ 2147483646 w 110"/>
                <a:gd name="T1" fmla="*/ 2147483646 h 13"/>
                <a:gd name="T2" fmla="*/ 2147483646 w 110"/>
                <a:gd name="T3" fmla="*/ 2147483646 h 13"/>
                <a:gd name="T4" fmla="*/ 2147483646 w 110"/>
                <a:gd name="T5" fmla="*/ 2147483646 h 13"/>
                <a:gd name="T6" fmla="*/ 2147483646 w 110"/>
                <a:gd name="T7" fmla="*/ 2147483646 h 13"/>
                <a:gd name="T8" fmla="*/ 2147483646 w 110"/>
                <a:gd name="T9" fmla="*/ 2147483646 h 13"/>
                <a:gd name="T10" fmla="*/ 2147483646 w 110"/>
                <a:gd name="T11" fmla="*/ 2147483646 h 13"/>
                <a:gd name="T12" fmla="*/ 2147483646 w 110"/>
                <a:gd name="T13" fmla="*/ 2147483646 h 13"/>
                <a:gd name="T14" fmla="*/ 2147483646 w 110"/>
                <a:gd name="T15" fmla="*/ 2147483646 h 13"/>
                <a:gd name="T16" fmla="*/ 2147483646 w 110"/>
                <a:gd name="T17" fmla="*/ 2147483646 h 13"/>
                <a:gd name="T18" fmla="*/ 2147483646 w 110"/>
                <a:gd name="T19" fmla="*/ 2147483646 h 13"/>
                <a:gd name="T20" fmla="*/ 0 w 110"/>
                <a:gd name="T21" fmla="*/ 2147483646 h 13"/>
                <a:gd name="T22" fmla="*/ 2147483646 w 110"/>
                <a:gd name="T23" fmla="*/ 0 h 13"/>
                <a:gd name="T24" fmla="*/ 2147483646 w 110"/>
                <a:gd name="T25" fmla="*/ 0 h 13"/>
                <a:gd name="T26" fmla="*/ 2147483646 w 110"/>
                <a:gd name="T27" fmla="*/ 2147483646 h 13"/>
                <a:gd name="T28" fmla="*/ 2147483646 w 110"/>
                <a:gd name="T29" fmla="*/ 2147483646 h 13"/>
                <a:gd name="T30" fmla="*/ 2147483646 w 110"/>
                <a:gd name="T31" fmla="*/ 2147483646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69" name="Freeform 25"/>
            <p:cNvSpPr>
              <a:spLocks noEditPoints="1"/>
            </p:cNvSpPr>
            <p:nvPr/>
          </p:nvSpPr>
          <p:spPr bwMode="auto">
            <a:xfrm>
              <a:off x="4543425" y="3633788"/>
              <a:ext cx="60325" cy="60325"/>
            </a:xfrm>
            <a:custGeom>
              <a:avLst/>
              <a:gdLst>
                <a:gd name="T0" fmla="*/ 2147483646 w 16"/>
                <a:gd name="T1" fmla="*/ 2147483646 h 16"/>
                <a:gd name="T2" fmla="*/ 2147483646 w 16"/>
                <a:gd name="T3" fmla="*/ 2147483646 h 16"/>
                <a:gd name="T4" fmla="*/ 2147483646 w 16"/>
                <a:gd name="T5" fmla="*/ 2147483646 h 16"/>
                <a:gd name="T6" fmla="*/ 2147483646 w 16"/>
                <a:gd name="T7" fmla="*/ 2147483646 h 16"/>
                <a:gd name="T8" fmla="*/ 2147483646 w 16"/>
                <a:gd name="T9" fmla="*/ 2147483646 h 16"/>
                <a:gd name="T10" fmla="*/ 2147483646 w 16"/>
                <a:gd name="T11" fmla="*/ 2147483646 h 16"/>
                <a:gd name="T12" fmla="*/ 0 w 16"/>
                <a:gd name="T13" fmla="*/ 2147483646 h 16"/>
                <a:gd name="T14" fmla="*/ 2147483646 w 16"/>
                <a:gd name="T15" fmla="*/ 0 h 16"/>
                <a:gd name="T16" fmla="*/ 2147483646 w 16"/>
                <a:gd name="T17" fmla="*/ 2147483646 h 16"/>
                <a:gd name="T18" fmla="*/ 2147483646 w 16"/>
                <a:gd name="T19" fmla="*/ 2147483646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70" name="Freeform 26"/>
            <p:cNvSpPr>
              <a:spLocks/>
            </p:cNvSpPr>
            <p:nvPr/>
          </p:nvSpPr>
          <p:spPr bwMode="auto">
            <a:xfrm>
              <a:off x="4287838" y="3859213"/>
              <a:ext cx="65088" cy="30163"/>
            </a:xfrm>
            <a:custGeom>
              <a:avLst/>
              <a:gdLst>
                <a:gd name="T0" fmla="*/ 2147483646 w 17"/>
                <a:gd name="T1" fmla="*/ 2147483646 h 8"/>
                <a:gd name="T2" fmla="*/ 2147483646 w 17"/>
                <a:gd name="T3" fmla="*/ 2147483646 h 8"/>
                <a:gd name="T4" fmla="*/ 2147483646 w 17"/>
                <a:gd name="T5" fmla="*/ 2147483646 h 8"/>
                <a:gd name="T6" fmla="*/ 0 w 17"/>
                <a:gd name="T7" fmla="*/ 2147483646 h 8"/>
                <a:gd name="T8" fmla="*/ 2147483646 w 17"/>
                <a:gd name="T9" fmla="*/ 0 h 8"/>
                <a:gd name="T10" fmla="*/ 2147483646 w 17"/>
                <a:gd name="T11" fmla="*/ 2147483646 h 8"/>
                <a:gd name="T12" fmla="*/ 2147483646 w 17"/>
                <a:gd name="T13" fmla="*/ 2147483646 h 8"/>
                <a:gd name="T14" fmla="*/ 2147483646 w 17"/>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71" name="Freeform 27"/>
            <p:cNvSpPr>
              <a:spLocks/>
            </p:cNvSpPr>
            <p:nvPr/>
          </p:nvSpPr>
          <p:spPr bwMode="auto">
            <a:xfrm>
              <a:off x="4273550" y="3949701"/>
              <a:ext cx="68263" cy="30163"/>
            </a:xfrm>
            <a:custGeom>
              <a:avLst/>
              <a:gdLst>
                <a:gd name="T0" fmla="*/ 2147483646 w 18"/>
                <a:gd name="T1" fmla="*/ 2147483646 h 8"/>
                <a:gd name="T2" fmla="*/ 0 w 18"/>
                <a:gd name="T3" fmla="*/ 2147483646 h 8"/>
                <a:gd name="T4" fmla="*/ 2147483646 w 18"/>
                <a:gd name="T5" fmla="*/ 2147483646 h 8"/>
                <a:gd name="T6" fmla="*/ 2147483646 w 18"/>
                <a:gd name="T7" fmla="*/ 0 h 8"/>
                <a:gd name="T8" fmla="*/ 2147483646 w 18"/>
                <a:gd name="T9" fmla="*/ 2147483646 h 8"/>
                <a:gd name="T10" fmla="*/ 2147483646 w 18"/>
                <a:gd name="T11" fmla="*/ 2147483646 h 8"/>
                <a:gd name="T12" fmla="*/ 2147483646 w 18"/>
                <a:gd name="T13" fmla="*/ 2147483646 h 8"/>
                <a:gd name="T14" fmla="*/ 2147483646 w 18"/>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72" name="Freeform 28"/>
            <p:cNvSpPr>
              <a:spLocks/>
            </p:cNvSpPr>
            <p:nvPr/>
          </p:nvSpPr>
          <p:spPr bwMode="auto">
            <a:xfrm>
              <a:off x="4341813" y="3762376"/>
              <a:ext cx="44450" cy="66675"/>
            </a:xfrm>
            <a:custGeom>
              <a:avLst/>
              <a:gdLst>
                <a:gd name="T0" fmla="*/ 2147483646 w 12"/>
                <a:gd name="T1" fmla="*/ 2147483646 h 18"/>
                <a:gd name="T2" fmla="*/ 2147483646 w 12"/>
                <a:gd name="T3" fmla="*/ 2147483646 h 18"/>
                <a:gd name="T4" fmla="*/ 2147483646 w 12"/>
                <a:gd name="T5" fmla="*/ 2147483646 h 18"/>
                <a:gd name="T6" fmla="*/ 2147483646 w 12"/>
                <a:gd name="T7" fmla="*/ 2147483646 h 18"/>
                <a:gd name="T8" fmla="*/ 2147483646 w 12"/>
                <a:gd name="T9" fmla="*/ 2147483646 h 18"/>
                <a:gd name="T10" fmla="*/ 2147483646 w 12"/>
                <a:gd name="T11" fmla="*/ 2147483646 h 18"/>
                <a:gd name="T12" fmla="*/ 2147483646 w 12"/>
                <a:gd name="T13" fmla="*/ 2147483646 h 18"/>
                <a:gd name="T14" fmla="*/ 2147483646 w 1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73" name="Freeform 29"/>
            <p:cNvSpPr>
              <a:spLocks/>
            </p:cNvSpPr>
            <p:nvPr/>
          </p:nvSpPr>
          <p:spPr bwMode="auto">
            <a:xfrm>
              <a:off x="4795838" y="3859213"/>
              <a:ext cx="63500" cy="30163"/>
            </a:xfrm>
            <a:custGeom>
              <a:avLst/>
              <a:gdLst>
                <a:gd name="T0" fmla="*/ 2147483646 w 17"/>
                <a:gd name="T1" fmla="*/ 2147483646 h 8"/>
                <a:gd name="T2" fmla="*/ 2147483646 w 17"/>
                <a:gd name="T3" fmla="*/ 2147483646 h 8"/>
                <a:gd name="T4" fmla="*/ 2147483646 w 17"/>
                <a:gd name="T5" fmla="*/ 2147483646 h 8"/>
                <a:gd name="T6" fmla="*/ 2147483646 w 17"/>
                <a:gd name="T7" fmla="*/ 0 h 8"/>
                <a:gd name="T8" fmla="*/ 2147483646 w 17"/>
                <a:gd name="T9" fmla="*/ 2147483646 h 8"/>
                <a:gd name="T10" fmla="*/ 2147483646 w 17"/>
                <a:gd name="T11" fmla="*/ 2147483646 h 8"/>
                <a:gd name="T12" fmla="*/ 2147483646 w 17"/>
                <a:gd name="T13" fmla="*/ 2147483646 h 8"/>
                <a:gd name="T14" fmla="*/ 2147483646 w 17"/>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74" name="Freeform 30"/>
            <p:cNvSpPr>
              <a:spLocks/>
            </p:cNvSpPr>
            <p:nvPr/>
          </p:nvSpPr>
          <p:spPr bwMode="auto">
            <a:xfrm>
              <a:off x="4806950" y="3949701"/>
              <a:ext cx="66675" cy="30163"/>
            </a:xfrm>
            <a:custGeom>
              <a:avLst/>
              <a:gdLst>
                <a:gd name="T0" fmla="*/ 2147483646 w 18"/>
                <a:gd name="T1" fmla="*/ 2147483646 h 8"/>
                <a:gd name="T2" fmla="*/ 2147483646 w 18"/>
                <a:gd name="T3" fmla="*/ 2147483646 h 8"/>
                <a:gd name="T4" fmla="*/ 2147483646 w 18"/>
                <a:gd name="T5" fmla="*/ 2147483646 h 8"/>
                <a:gd name="T6" fmla="*/ 0 w 18"/>
                <a:gd name="T7" fmla="*/ 2147483646 h 8"/>
                <a:gd name="T8" fmla="*/ 2147483646 w 18"/>
                <a:gd name="T9" fmla="*/ 0 h 8"/>
                <a:gd name="T10" fmla="*/ 2147483646 w 18"/>
                <a:gd name="T11" fmla="*/ 2147483646 h 8"/>
                <a:gd name="T12" fmla="*/ 2147483646 w 18"/>
                <a:gd name="T13" fmla="*/ 2147483646 h 8"/>
                <a:gd name="T14" fmla="*/ 2147483646 w 18"/>
                <a:gd name="T15" fmla="*/ 214748364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61475" name="Freeform 31"/>
            <p:cNvSpPr>
              <a:spLocks/>
            </p:cNvSpPr>
            <p:nvPr/>
          </p:nvSpPr>
          <p:spPr bwMode="auto">
            <a:xfrm>
              <a:off x="4760913" y="3762376"/>
              <a:ext cx="46038" cy="66675"/>
            </a:xfrm>
            <a:custGeom>
              <a:avLst/>
              <a:gdLst>
                <a:gd name="T0" fmla="*/ 2147483646 w 12"/>
                <a:gd name="T1" fmla="*/ 2147483646 h 18"/>
                <a:gd name="T2" fmla="*/ 2147483646 w 12"/>
                <a:gd name="T3" fmla="*/ 2147483646 h 18"/>
                <a:gd name="T4" fmla="*/ 0 w 12"/>
                <a:gd name="T5" fmla="*/ 2147483646 h 18"/>
                <a:gd name="T6" fmla="*/ 2147483646 w 12"/>
                <a:gd name="T7" fmla="*/ 2147483646 h 18"/>
                <a:gd name="T8" fmla="*/ 2147483646 w 12"/>
                <a:gd name="T9" fmla="*/ 2147483646 h 18"/>
                <a:gd name="T10" fmla="*/ 2147483646 w 12"/>
                <a:gd name="T11" fmla="*/ 2147483646 h 18"/>
                <a:gd name="T12" fmla="*/ 2147483646 w 12"/>
                <a:gd name="T13" fmla="*/ 2147483646 h 18"/>
                <a:gd name="T14" fmla="*/ 2147483646 w 12"/>
                <a:gd name="T15" fmla="*/ 214748364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cxnSp>
        <p:nvCxnSpPr>
          <p:cNvPr id="1045" name="Straight Connector 1044"/>
          <p:cNvCxnSpPr/>
          <p:nvPr/>
        </p:nvCxnSpPr>
        <p:spPr>
          <a:xfrm flipV="1">
            <a:off x="1614488" y="4291013"/>
            <a:ext cx="0" cy="468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578350" y="4291013"/>
            <a:ext cx="0" cy="46831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535863" y="4291013"/>
            <a:ext cx="0" cy="4683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1458" name="Group 43"/>
          <p:cNvGrpSpPr>
            <a:grpSpLocks/>
          </p:cNvGrpSpPr>
          <p:nvPr/>
        </p:nvGrpSpPr>
        <p:grpSpPr bwMode="auto">
          <a:xfrm>
            <a:off x="4146550" y="4759325"/>
            <a:ext cx="884238" cy="1155700"/>
            <a:chOff x="7930690" y="1419030"/>
            <a:chExt cx="795600" cy="795600"/>
          </a:xfrm>
        </p:grpSpPr>
        <p:sp>
          <p:nvSpPr>
            <p:cNvPr id="45" name="Oval 44"/>
            <p:cNvSpPr/>
            <p:nvPr/>
          </p:nvSpPr>
          <p:spPr>
            <a:xfrm>
              <a:off x="7930690" y="1419030"/>
              <a:ext cx="795600" cy="795600"/>
            </a:xfrm>
            <a:prstGeom prst="ellipse">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200" dirty="0">
                <a:solidFill>
                  <a:prstClr val="white"/>
                </a:solidFill>
              </a:endParaRPr>
            </a:p>
          </p:txBody>
        </p:sp>
        <p:sp>
          <p:nvSpPr>
            <p:cNvPr id="61462" name="Freeform 136"/>
            <p:cNvSpPr>
              <a:spLocks noEditPoints="1"/>
            </p:cNvSpPr>
            <p:nvPr/>
          </p:nvSpPr>
          <p:spPr bwMode="auto">
            <a:xfrm>
              <a:off x="8107038" y="1606958"/>
              <a:ext cx="447135" cy="419742"/>
            </a:xfrm>
            <a:custGeom>
              <a:avLst/>
              <a:gdLst>
                <a:gd name="T0" fmla="*/ 2147483646 w 214"/>
                <a:gd name="T1" fmla="*/ 0 h 201"/>
                <a:gd name="T2" fmla="*/ 2147483646 w 214"/>
                <a:gd name="T3" fmla="*/ 0 h 201"/>
                <a:gd name="T4" fmla="*/ 2147483646 w 214"/>
                <a:gd name="T5" fmla="*/ 2147483646 h 201"/>
                <a:gd name="T6" fmla="*/ 2147483646 w 214"/>
                <a:gd name="T7" fmla="*/ 2147483646 h 201"/>
                <a:gd name="T8" fmla="*/ 2147483646 w 214"/>
                <a:gd name="T9" fmla="*/ 2147483646 h 201"/>
                <a:gd name="T10" fmla="*/ 0 w 214"/>
                <a:gd name="T11" fmla="*/ 2147483646 h 201"/>
                <a:gd name="T12" fmla="*/ 0 w 214"/>
                <a:gd name="T13" fmla="*/ 2147483646 h 201"/>
                <a:gd name="T14" fmla="*/ 2147483646 w 214"/>
                <a:gd name="T15" fmla="*/ 2147483646 h 201"/>
                <a:gd name="T16" fmla="*/ 2147483646 w 214"/>
                <a:gd name="T17" fmla="*/ 2147483646 h 201"/>
                <a:gd name="T18" fmla="*/ 2147483646 w 214"/>
                <a:gd name="T19" fmla="*/ 2147483646 h 201"/>
                <a:gd name="T20" fmla="*/ 2147483646 w 214"/>
                <a:gd name="T21" fmla="*/ 2147483646 h 201"/>
                <a:gd name="T22" fmla="*/ 2147483646 w 214"/>
                <a:gd name="T23" fmla="*/ 2147483646 h 201"/>
                <a:gd name="T24" fmla="*/ 2147483646 w 214"/>
                <a:gd name="T25" fmla="*/ 2147483646 h 201"/>
                <a:gd name="T26" fmla="*/ 2147483646 w 214"/>
                <a:gd name="T27" fmla="*/ 2147483646 h 201"/>
                <a:gd name="T28" fmla="*/ 2147483646 w 214"/>
                <a:gd name="T29" fmla="*/ 2147483646 h 201"/>
                <a:gd name="T30" fmla="*/ 2147483646 w 214"/>
                <a:gd name="T31" fmla="*/ 2147483646 h 201"/>
                <a:gd name="T32" fmla="*/ 2147483646 w 214"/>
                <a:gd name="T33" fmla="*/ 2147483646 h 201"/>
                <a:gd name="T34" fmla="*/ 2147483646 w 214"/>
                <a:gd name="T35" fmla="*/ 2147483646 h 201"/>
                <a:gd name="T36" fmla="*/ 2147483646 w 214"/>
                <a:gd name="T37" fmla="*/ 2147483646 h 201"/>
                <a:gd name="T38" fmla="*/ 2147483646 w 214"/>
                <a:gd name="T39" fmla="*/ 2147483646 h 201"/>
                <a:gd name="T40" fmla="*/ 2147483646 w 214"/>
                <a:gd name="T41" fmla="*/ 2147483646 h 201"/>
                <a:gd name="T42" fmla="*/ 2147483646 w 214"/>
                <a:gd name="T43" fmla="*/ 2147483646 h 201"/>
                <a:gd name="T44" fmla="*/ 2147483646 w 214"/>
                <a:gd name="T45" fmla="*/ 2147483646 h 201"/>
                <a:gd name="T46" fmla="*/ 2147483646 w 214"/>
                <a:gd name="T47" fmla="*/ 2147483646 h 201"/>
                <a:gd name="T48" fmla="*/ 2147483646 w 214"/>
                <a:gd name="T49" fmla="*/ 0 h 201"/>
                <a:gd name="T50" fmla="*/ 2147483646 w 214"/>
                <a:gd name="T51" fmla="*/ 2147483646 h 201"/>
                <a:gd name="T52" fmla="*/ 2147483646 w 214"/>
                <a:gd name="T53" fmla="*/ 2147483646 h 201"/>
                <a:gd name="T54" fmla="*/ 2147483646 w 214"/>
                <a:gd name="T55" fmla="*/ 2147483646 h 201"/>
                <a:gd name="T56" fmla="*/ 2147483646 w 214"/>
                <a:gd name="T57" fmla="*/ 2147483646 h 201"/>
                <a:gd name="T58" fmla="*/ 2147483646 w 214"/>
                <a:gd name="T59" fmla="*/ 2147483646 h 201"/>
                <a:gd name="T60" fmla="*/ 2147483646 w 214"/>
                <a:gd name="T61" fmla="*/ 2147483646 h 201"/>
                <a:gd name="T62" fmla="*/ 2147483646 w 214"/>
                <a:gd name="T63" fmla="*/ 2147483646 h 201"/>
                <a:gd name="T64" fmla="*/ 2147483646 w 214"/>
                <a:gd name="T65" fmla="*/ 2147483646 h 201"/>
                <a:gd name="T66" fmla="*/ 2147483646 w 214"/>
                <a:gd name="T67" fmla="*/ 2147483646 h 201"/>
                <a:gd name="T68" fmla="*/ 2147483646 w 214"/>
                <a:gd name="T69" fmla="*/ 2147483646 h 201"/>
                <a:gd name="T70" fmla="*/ 2147483646 w 214"/>
                <a:gd name="T71" fmla="*/ 2147483646 h 201"/>
                <a:gd name="T72" fmla="*/ 2147483646 w 214"/>
                <a:gd name="T73" fmla="*/ 2147483646 h 201"/>
                <a:gd name="T74" fmla="*/ 2147483646 w 214"/>
                <a:gd name="T75" fmla="*/ 2147483646 h 201"/>
                <a:gd name="T76" fmla="*/ 2147483646 w 214"/>
                <a:gd name="T77" fmla="*/ 2147483646 h 201"/>
                <a:gd name="T78" fmla="*/ 2147483646 w 214"/>
                <a:gd name="T79" fmla="*/ 2147483646 h 201"/>
                <a:gd name="T80" fmla="*/ 2147483646 w 214"/>
                <a:gd name="T81" fmla="*/ 2147483646 h 201"/>
                <a:gd name="T82" fmla="*/ 2147483646 w 214"/>
                <a:gd name="T83" fmla="*/ 2147483646 h 201"/>
                <a:gd name="T84" fmla="*/ 2147483646 w 214"/>
                <a:gd name="T85" fmla="*/ 2147483646 h 201"/>
                <a:gd name="T86" fmla="*/ 2147483646 w 214"/>
                <a:gd name="T87" fmla="*/ 2147483646 h 201"/>
                <a:gd name="T88" fmla="*/ 2147483646 w 214"/>
                <a:gd name="T89" fmla="*/ 2147483646 h 201"/>
                <a:gd name="T90" fmla="*/ 2147483646 w 214"/>
                <a:gd name="T91" fmla="*/ 2147483646 h 201"/>
                <a:gd name="T92" fmla="*/ 2147483646 w 214"/>
                <a:gd name="T93" fmla="*/ 2147483646 h 201"/>
                <a:gd name="T94" fmla="*/ 2147483646 w 214"/>
                <a:gd name="T95" fmla="*/ 2147483646 h 201"/>
                <a:gd name="T96" fmla="*/ 2147483646 w 214"/>
                <a:gd name="T97" fmla="*/ 2147483646 h 201"/>
                <a:gd name="T98" fmla="*/ 2147483646 w 214"/>
                <a:gd name="T99" fmla="*/ 2147483646 h 201"/>
                <a:gd name="T100" fmla="*/ 2147483646 w 214"/>
                <a:gd name="T101" fmla="*/ 2147483646 h 201"/>
                <a:gd name="T102" fmla="*/ 2147483646 w 214"/>
                <a:gd name="T103" fmla="*/ 2147483646 h 201"/>
                <a:gd name="T104" fmla="*/ 2147483646 w 214"/>
                <a:gd name="T105" fmla="*/ 2147483646 h 201"/>
                <a:gd name="T106" fmla="*/ 2147483646 w 214"/>
                <a:gd name="T107" fmla="*/ 2147483646 h 201"/>
                <a:gd name="T108" fmla="*/ 2147483646 w 214"/>
                <a:gd name="T109" fmla="*/ 2147483646 h 2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4" h="201">
                  <a:moveTo>
                    <a:pt x="194" y="0"/>
                  </a:moveTo>
                  <a:cubicBezTo>
                    <a:pt x="75" y="0"/>
                    <a:pt x="75" y="0"/>
                    <a:pt x="75" y="0"/>
                  </a:cubicBezTo>
                  <a:cubicBezTo>
                    <a:pt x="65" y="0"/>
                    <a:pt x="56" y="9"/>
                    <a:pt x="56" y="20"/>
                  </a:cubicBezTo>
                  <a:cubicBezTo>
                    <a:pt x="56" y="32"/>
                    <a:pt x="56" y="32"/>
                    <a:pt x="56" y="32"/>
                  </a:cubicBezTo>
                  <a:cubicBezTo>
                    <a:pt x="19" y="32"/>
                    <a:pt x="19" y="32"/>
                    <a:pt x="19" y="32"/>
                  </a:cubicBezTo>
                  <a:cubicBezTo>
                    <a:pt x="9" y="32"/>
                    <a:pt x="0" y="41"/>
                    <a:pt x="0" y="51"/>
                  </a:cubicBezTo>
                  <a:cubicBezTo>
                    <a:pt x="0" y="132"/>
                    <a:pt x="0" y="132"/>
                    <a:pt x="0" y="132"/>
                  </a:cubicBezTo>
                  <a:cubicBezTo>
                    <a:pt x="0" y="142"/>
                    <a:pt x="9" y="151"/>
                    <a:pt x="19" y="151"/>
                  </a:cubicBezTo>
                  <a:cubicBezTo>
                    <a:pt x="28" y="151"/>
                    <a:pt x="28" y="151"/>
                    <a:pt x="28" y="151"/>
                  </a:cubicBezTo>
                  <a:cubicBezTo>
                    <a:pt x="14" y="199"/>
                    <a:pt x="14" y="199"/>
                    <a:pt x="14" y="199"/>
                  </a:cubicBezTo>
                  <a:cubicBezTo>
                    <a:pt x="14" y="199"/>
                    <a:pt x="14" y="200"/>
                    <a:pt x="15" y="201"/>
                  </a:cubicBezTo>
                  <a:cubicBezTo>
                    <a:pt x="15" y="201"/>
                    <a:pt x="15" y="201"/>
                    <a:pt x="15" y="201"/>
                  </a:cubicBezTo>
                  <a:cubicBezTo>
                    <a:pt x="16" y="201"/>
                    <a:pt x="16" y="201"/>
                    <a:pt x="17" y="200"/>
                  </a:cubicBezTo>
                  <a:cubicBezTo>
                    <a:pt x="70" y="151"/>
                    <a:pt x="70" y="151"/>
                    <a:pt x="70" y="151"/>
                  </a:cubicBezTo>
                  <a:cubicBezTo>
                    <a:pt x="138" y="151"/>
                    <a:pt x="138" y="151"/>
                    <a:pt x="138" y="151"/>
                  </a:cubicBezTo>
                  <a:cubicBezTo>
                    <a:pt x="149" y="151"/>
                    <a:pt x="158" y="142"/>
                    <a:pt x="158" y="132"/>
                  </a:cubicBezTo>
                  <a:cubicBezTo>
                    <a:pt x="158" y="126"/>
                    <a:pt x="158" y="126"/>
                    <a:pt x="158" y="126"/>
                  </a:cubicBezTo>
                  <a:cubicBezTo>
                    <a:pt x="204" y="169"/>
                    <a:pt x="204" y="169"/>
                    <a:pt x="204" y="169"/>
                  </a:cubicBezTo>
                  <a:cubicBezTo>
                    <a:pt x="204" y="169"/>
                    <a:pt x="205" y="170"/>
                    <a:pt x="206" y="169"/>
                  </a:cubicBezTo>
                  <a:cubicBezTo>
                    <a:pt x="207" y="169"/>
                    <a:pt x="207" y="168"/>
                    <a:pt x="207" y="167"/>
                  </a:cubicBezTo>
                  <a:cubicBezTo>
                    <a:pt x="192" y="119"/>
                    <a:pt x="192" y="119"/>
                    <a:pt x="192" y="119"/>
                  </a:cubicBezTo>
                  <a:cubicBezTo>
                    <a:pt x="194" y="119"/>
                    <a:pt x="194" y="119"/>
                    <a:pt x="194" y="119"/>
                  </a:cubicBezTo>
                  <a:cubicBezTo>
                    <a:pt x="205" y="119"/>
                    <a:pt x="214" y="111"/>
                    <a:pt x="214" y="100"/>
                  </a:cubicBezTo>
                  <a:cubicBezTo>
                    <a:pt x="214" y="20"/>
                    <a:pt x="214" y="20"/>
                    <a:pt x="214" y="20"/>
                  </a:cubicBezTo>
                  <a:cubicBezTo>
                    <a:pt x="214" y="9"/>
                    <a:pt x="205" y="0"/>
                    <a:pt x="194" y="0"/>
                  </a:cubicBezTo>
                  <a:close/>
                  <a:moveTo>
                    <a:pt x="154" y="132"/>
                  </a:moveTo>
                  <a:cubicBezTo>
                    <a:pt x="154" y="140"/>
                    <a:pt x="147" y="147"/>
                    <a:pt x="138" y="147"/>
                  </a:cubicBezTo>
                  <a:cubicBezTo>
                    <a:pt x="69" y="147"/>
                    <a:pt x="69" y="147"/>
                    <a:pt x="69" y="147"/>
                  </a:cubicBezTo>
                  <a:cubicBezTo>
                    <a:pt x="69" y="147"/>
                    <a:pt x="68" y="148"/>
                    <a:pt x="68" y="148"/>
                  </a:cubicBezTo>
                  <a:cubicBezTo>
                    <a:pt x="19" y="193"/>
                    <a:pt x="19" y="193"/>
                    <a:pt x="19" y="193"/>
                  </a:cubicBezTo>
                  <a:cubicBezTo>
                    <a:pt x="33" y="150"/>
                    <a:pt x="33" y="150"/>
                    <a:pt x="33" y="150"/>
                  </a:cubicBezTo>
                  <a:cubicBezTo>
                    <a:pt x="33" y="149"/>
                    <a:pt x="33" y="149"/>
                    <a:pt x="32" y="148"/>
                  </a:cubicBezTo>
                  <a:cubicBezTo>
                    <a:pt x="32" y="148"/>
                    <a:pt x="31" y="147"/>
                    <a:pt x="31" y="147"/>
                  </a:cubicBezTo>
                  <a:cubicBezTo>
                    <a:pt x="19" y="147"/>
                    <a:pt x="19" y="147"/>
                    <a:pt x="19" y="147"/>
                  </a:cubicBezTo>
                  <a:cubicBezTo>
                    <a:pt x="10" y="147"/>
                    <a:pt x="3" y="140"/>
                    <a:pt x="3" y="132"/>
                  </a:cubicBezTo>
                  <a:cubicBezTo>
                    <a:pt x="3" y="51"/>
                    <a:pt x="3" y="51"/>
                    <a:pt x="3" y="51"/>
                  </a:cubicBezTo>
                  <a:cubicBezTo>
                    <a:pt x="3" y="42"/>
                    <a:pt x="10" y="35"/>
                    <a:pt x="19" y="35"/>
                  </a:cubicBezTo>
                  <a:cubicBezTo>
                    <a:pt x="138" y="35"/>
                    <a:pt x="138" y="35"/>
                    <a:pt x="138" y="35"/>
                  </a:cubicBezTo>
                  <a:cubicBezTo>
                    <a:pt x="147" y="35"/>
                    <a:pt x="154" y="42"/>
                    <a:pt x="154" y="51"/>
                  </a:cubicBezTo>
                  <a:lnTo>
                    <a:pt x="154" y="132"/>
                  </a:lnTo>
                  <a:close/>
                  <a:moveTo>
                    <a:pt x="210" y="100"/>
                  </a:moveTo>
                  <a:cubicBezTo>
                    <a:pt x="210" y="109"/>
                    <a:pt x="203" y="116"/>
                    <a:pt x="194" y="116"/>
                  </a:cubicBezTo>
                  <a:cubicBezTo>
                    <a:pt x="190" y="116"/>
                    <a:pt x="190" y="116"/>
                    <a:pt x="190" y="116"/>
                  </a:cubicBezTo>
                  <a:cubicBezTo>
                    <a:pt x="189" y="116"/>
                    <a:pt x="189" y="116"/>
                    <a:pt x="188" y="117"/>
                  </a:cubicBezTo>
                  <a:cubicBezTo>
                    <a:pt x="188" y="117"/>
                    <a:pt x="188" y="118"/>
                    <a:pt x="188" y="118"/>
                  </a:cubicBezTo>
                  <a:cubicBezTo>
                    <a:pt x="201" y="162"/>
                    <a:pt x="201" y="162"/>
                    <a:pt x="201" y="162"/>
                  </a:cubicBezTo>
                  <a:cubicBezTo>
                    <a:pt x="158" y="121"/>
                    <a:pt x="158" y="121"/>
                    <a:pt x="158" y="121"/>
                  </a:cubicBezTo>
                  <a:cubicBezTo>
                    <a:pt x="158" y="51"/>
                    <a:pt x="158" y="51"/>
                    <a:pt x="158" y="51"/>
                  </a:cubicBezTo>
                  <a:cubicBezTo>
                    <a:pt x="158" y="41"/>
                    <a:pt x="149" y="32"/>
                    <a:pt x="138" y="32"/>
                  </a:cubicBezTo>
                  <a:cubicBezTo>
                    <a:pt x="59" y="32"/>
                    <a:pt x="59" y="32"/>
                    <a:pt x="59" y="32"/>
                  </a:cubicBezTo>
                  <a:cubicBezTo>
                    <a:pt x="59" y="20"/>
                    <a:pt x="59" y="20"/>
                    <a:pt x="59" y="20"/>
                  </a:cubicBezTo>
                  <a:cubicBezTo>
                    <a:pt x="59" y="11"/>
                    <a:pt x="67" y="4"/>
                    <a:pt x="75" y="4"/>
                  </a:cubicBezTo>
                  <a:cubicBezTo>
                    <a:pt x="194" y="4"/>
                    <a:pt x="194" y="4"/>
                    <a:pt x="194" y="4"/>
                  </a:cubicBezTo>
                  <a:cubicBezTo>
                    <a:pt x="203" y="4"/>
                    <a:pt x="210" y="11"/>
                    <a:pt x="210" y="20"/>
                  </a:cubicBezTo>
                  <a:lnTo>
                    <a:pt x="210" y="1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sp>
        <p:nvSpPr>
          <p:cNvPr id="54291" name="Footer Placeholder 4"/>
          <p:cNvSpPr>
            <a:spLocks noGrp="1"/>
          </p:cNvSpPr>
          <p:nvPr>
            <p:ph type="ftr" sz="quarter" idx="11"/>
          </p:nvPr>
        </p:nvSpPr>
        <p:spPr bwMode="auto">
          <a:xfrm>
            <a:off x="395288" y="6308725"/>
            <a:ext cx="41132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dirty="0" smtClean="0">
                <a:solidFill>
                  <a:srgbClr val="425968"/>
                </a:solidFill>
              </a:rPr>
              <a:t>© NSW Department of Education | Working with Children Check  Compliance Requirements</a:t>
            </a:r>
            <a:endParaRPr lang="en-AU" altLang="en-US" dirty="0">
              <a:solidFill>
                <a:srgbClr val="425968"/>
              </a:solidFill>
            </a:endParaRPr>
          </a:p>
        </p:txBody>
      </p:sp>
      <p:pic>
        <p:nvPicPr>
          <p:cNvPr id="61460" name="Picture 4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1050" y="404813"/>
            <a:ext cx="15446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288" y="357188"/>
            <a:ext cx="5616575" cy="946150"/>
          </a:xfrm>
        </p:spPr>
        <p:txBody>
          <a:bodyPr/>
          <a:lstStyle/>
          <a:p>
            <a:pPr eaLnBrk="1" fontAlgn="auto" hangingPunct="1">
              <a:spcAft>
                <a:spcPts val="0"/>
              </a:spcAft>
              <a:defRPr/>
            </a:pPr>
            <a:r>
              <a:rPr lang="en-AU" dirty="0"/>
              <a:t>Compliance Requirements</a:t>
            </a:r>
          </a:p>
        </p:txBody>
      </p:sp>
      <p:sp>
        <p:nvSpPr>
          <p:cNvPr id="37891"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51D1C4A4-511B-4D5A-8893-FC379CFB8581}" type="datetime4">
              <a:rPr lang="en-AU" altLang="en-US" smtClean="0">
                <a:solidFill>
                  <a:srgbClr val="FFFFFF"/>
                </a:solidFill>
              </a:rPr>
              <a:pPr fontAlgn="base">
                <a:spcBef>
                  <a:spcPct val="0"/>
                </a:spcBef>
                <a:spcAft>
                  <a:spcPct val="0"/>
                </a:spcAft>
                <a:defRPr/>
              </a:pPr>
              <a:t>19 November 2017</a:t>
            </a:fld>
            <a:endParaRPr lang="en-AU" altLang="en-US">
              <a:solidFill>
                <a:srgbClr val="FFFFFF"/>
              </a:solidFill>
            </a:endParaRPr>
          </a:p>
        </p:txBody>
      </p:sp>
      <p:sp>
        <p:nvSpPr>
          <p:cNvPr id="3789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rgbClr val="425968"/>
                </a:solidFill>
              </a:rPr>
              <a:t>Page </a:t>
            </a:r>
            <a:fld id="{F0D209A7-B930-4706-A1BB-79ECCC9C488A}" type="slidenum">
              <a:rPr lang="en-AU" altLang="en-US">
                <a:solidFill>
                  <a:srgbClr val="425968"/>
                </a:solidFill>
              </a:rPr>
              <a:pPr/>
              <a:t>3</a:t>
            </a:fld>
            <a:endParaRPr lang="en-AU" altLang="en-US">
              <a:solidFill>
                <a:srgbClr val="425968"/>
              </a:solidFill>
            </a:endParaRPr>
          </a:p>
        </p:txBody>
      </p:sp>
      <p:sp>
        <p:nvSpPr>
          <p:cNvPr id="9" name="Oval 8"/>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0" name="Group 9"/>
          <p:cNvGrpSpPr/>
          <p:nvPr/>
        </p:nvGrpSpPr>
        <p:grpSpPr>
          <a:xfrm>
            <a:off x="7431313" y="3501200"/>
            <a:ext cx="359058" cy="680317"/>
            <a:chOff x="7416800" y="3700463"/>
            <a:chExt cx="422276" cy="600075"/>
          </a:xfrm>
          <a:solidFill>
            <a:schemeClr val="accent2"/>
          </a:solidFill>
        </p:grpSpPr>
        <p:sp>
          <p:nvSpPr>
            <p:cNvPr id="11"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18" name="Oval 17"/>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9" name="Group 18"/>
          <p:cNvGrpSpPr>
            <a:grpSpLocks noChangeAspect="1"/>
          </p:cNvGrpSpPr>
          <p:nvPr/>
        </p:nvGrpSpPr>
        <p:grpSpPr>
          <a:xfrm>
            <a:off x="7322842" y="2221360"/>
            <a:ext cx="576000" cy="495073"/>
            <a:chOff x="5503863" y="2646363"/>
            <a:chExt cx="576262" cy="371476"/>
          </a:xfrm>
          <a:solidFill>
            <a:schemeClr val="accent1"/>
          </a:solidFill>
        </p:grpSpPr>
        <p:sp>
          <p:nvSpPr>
            <p:cNvPr id="2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4" name="Oval 23"/>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25" name="Group 24"/>
          <p:cNvGrpSpPr/>
          <p:nvPr/>
        </p:nvGrpSpPr>
        <p:grpSpPr>
          <a:xfrm>
            <a:off x="7310808" y="4791069"/>
            <a:ext cx="600075" cy="651935"/>
            <a:chOff x="4273550" y="3633788"/>
            <a:chExt cx="600075" cy="488951"/>
          </a:xfrm>
          <a:solidFill>
            <a:schemeClr val="tx2"/>
          </a:solidFill>
        </p:grpSpPr>
        <p:sp>
          <p:nvSpPr>
            <p:cNvPr id="26"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7"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8"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37899" name="Footer Placeholder 4"/>
          <p:cNvSpPr>
            <a:spLocks noGrp="1"/>
          </p:cNvSpPr>
          <p:nvPr>
            <p:ph type="ftr" sz="quarter" idx="11"/>
          </p:nvPr>
        </p:nvSpPr>
        <p:spPr bwMode="auto">
          <a:xfrm>
            <a:off x="395288" y="6308725"/>
            <a:ext cx="38512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dirty="0" smtClean="0">
                <a:solidFill>
                  <a:srgbClr val="425968"/>
                </a:solidFill>
              </a:rPr>
              <a:t>© NSW Department of Education | Working with Children Check  Compliance Requirements</a:t>
            </a:r>
            <a:endParaRPr lang="en-AU" altLang="en-US" dirty="0">
              <a:solidFill>
                <a:srgbClr val="425968"/>
              </a:solidFill>
            </a:endParaRPr>
          </a:p>
        </p:txBody>
      </p:sp>
      <p:pic>
        <p:nvPicPr>
          <p:cNvPr id="39948" name="Picture 3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30338"/>
            <a:ext cx="5729287"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0" name="TextBox 41"/>
          <p:cNvSpPr txBox="1">
            <a:spLocks noChangeArrowheads="1"/>
          </p:cNvSpPr>
          <p:nvPr/>
        </p:nvSpPr>
        <p:spPr bwMode="auto">
          <a:xfrm>
            <a:off x="395288" y="3530600"/>
            <a:ext cx="51847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pPr algn="ctr" eaLnBrk="1" hangingPunct="1"/>
            <a:r>
              <a:rPr lang="en-AU" altLang="en-US"/>
              <a:t>Any teacher who has not provided a WWCC clearance to the department by </a:t>
            </a:r>
          </a:p>
          <a:p>
            <a:pPr algn="ctr" eaLnBrk="1" hangingPunct="1"/>
            <a:r>
              <a:rPr lang="en-AU" altLang="en-US"/>
              <a:t>17 November 2017 will not be eligible for accreditation by NESA from 2018.</a:t>
            </a:r>
          </a:p>
          <a:p>
            <a:pPr algn="ctr" eaLnBrk="1" hangingPunct="1"/>
            <a:endParaRPr lang="en-AU" altLang="en-US"/>
          </a:p>
          <a:p>
            <a:pPr algn="ctr" eaLnBrk="1" hangingPunct="1"/>
            <a:r>
              <a:rPr lang="en-AU" altLang="en-US"/>
              <a:t>Any school based non teaching employee who has not provided a WWCC clearance to the department by 17 November 2017 will not be eligible for employment with the department in 2018.</a:t>
            </a:r>
          </a:p>
          <a:p>
            <a:pPr algn="ctr" eaLnBrk="1" hangingPunct="1"/>
            <a:endParaRPr lang="en-AU"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395288" y="357188"/>
            <a:ext cx="5616575" cy="946150"/>
          </a:xfrm>
        </p:spPr>
        <p:txBody>
          <a:bodyPr wrap="square" numCol="1" anchorCtr="0" compatLnSpc="1">
            <a:prstTxWarp prst="textNoShape">
              <a:avLst/>
            </a:prstTxWarp>
          </a:bodyPr>
          <a:lstStyle/>
          <a:p>
            <a:pPr eaLnBrk="1" hangingPunct="1"/>
            <a:r>
              <a:rPr lang="en-AU" altLang="en-US" sz="2800" cap="none" smtClean="0"/>
              <a:t>At A Glance Figures</a:t>
            </a:r>
          </a:p>
        </p:txBody>
      </p:sp>
      <p:graphicFrame>
        <p:nvGraphicFramePr>
          <p:cNvPr id="7" name="Content Placeholder 6"/>
          <p:cNvGraphicFramePr>
            <a:graphicFrameLocks noGrp="1"/>
          </p:cNvGraphicFramePr>
          <p:nvPr>
            <p:ph idx="1"/>
          </p:nvPr>
        </p:nvGraphicFramePr>
        <p:xfrm>
          <a:off x="1012825" y="3144838"/>
          <a:ext cx="4381501" cy="1619250"/>
        </p:xfrm>
        <a:graphic>
          <a:graphicData uri="http://schemas.openxmlformats.org/drawingml/2006/table">
            <a:tbl>
              <a:tblPr/>
              <a:tblGrid>
                <a:gridCol w="977192"/>
                <a:gridCol w="609159"/>
                <a:gridCol w="723376"/>
                <a:gridCol w="609159"/>
                <a:gridCol w="748757"/>
                <a:gridCol w="713858"/>
              </a:tblGrid>
              <a:tr h="809625">
                <a:tc>
                  <a:txBody>
                    <a:bodyPr/>
                    <a:lstStyle/>
                    <a:p>
                      <a:pPr algn="ctr" fontAlgn="ctr"/>
                      <a:r>
                        <a:rPr lang="en-AU" sz="900" b="1" i="0" u="none" strike="noStrike" dirty="0">
                          <a:solidFill>
                            <a:srgbClr val="000000"/>
                          </a:solidFill>
                          <a:effectLst/>
                          <a:latin typeface="Arial"/>
                        </a:rPr>
                        <a:t>Primary School Staff @ </a:t>
                      </a:r>
                      <a:r>
                        <a:rPr lang="en-AU" sz="900" b="1" i="0" u="none" strike="noStrike" dirty="0" smtClean="0">
                          <a:solidFill>
                            <a:srgbClr val="000000"/>
                          </a:solidFill>
                          <a:effectLst/>
                          <a:latin typeface="Arial"/>
                        </a:rPr>
                        <a:t>02/08/17</a:t>
                      </a:r>
                      <a:endParaRPr lang="en-AU" sz="9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1" i="0" u="none" strike="noStrike">
                          <a:solidFill>
                            <a:srgbClr val="000000"/>
                          </a:solidFill>
                          <a:effectLst/>
                          <a:latin typeface="Arial"/>
                        </a:rPr>
                        <a:t>Count (Teaching and Non-Teaching)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1" i="0" u="none" strike="noStrike">
                          <a:solidFill>
                            <a:srgbClr val="000000"/>
                          </a:solidFill>
                          <a:effectLst/>
                          <a:latin typeface="Arial"/>
                        </a:rPr>
                        <a:t>WWCC Clearances RECEIVED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1" i="0" u="none" strike="noStrike">
                          <a:solidFill>
                            <a:srgbClr val="000000"/>
                          </a:solidFill>
                          <a:effectLst/>
                          <a:latin typeface="Arial"/>
                        </a:rPr>
                        <a:t>% RECEIVED WWCC Clearances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1" i="0" u="none" strike="noStrike">
                          <a:solidFill>
                            <a:srgbClr val="000000"/>
                          </a:solidFill>
                          <a:effectLst/>
                          <a:latin typeface="Arial"/>
                        </a:rPr>
                        <a:t>WWCC Clearances YET TO BE PROVIDED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AU" sz="900" b="1" i="0" u="none" strike="noStrike">
                          <a:solidFill>
                            <a:srgbClr val="000000"/>
                          </a:solidFill>
                          <a:effectLst/>
                          <a:latin typeface="Arial"/>
                        </a:rPr>
                        <a:t>% WWCC Clearances YET TO BE PROVIDED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r>
              <a:tr h="809625">
                <a:tc>
                  <a:txBody>
                    <a:bodyPr/>
                    <a:lstStyle/>
                    <a:p>
                      <a:pPr algn="ctr" fontAlgn="ctr"/>
                      <a:r>
                        <a:rPr lang="en-AU" sz="900" b="1" i="0" u="none" strike="noStrike">
                          <a:solidFill>
                            <a:srgbClr val="000000"/>
                          </a:solidFill>
                          <a:effectLst/>
                          <a:latin typeface="Arial"/>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1" i="0" u="none" strike="noStrike" dirty="0" smtClean="0">
                          <a:solidFill>
                            <a:srgbClr val="000000"/>
                          </a:solidFill>
                          <a:effectLst/>
                          <a:latin typeface="Arial"/>
                        </a:rPr>
                        <a:t>68,754</a:t>
                      </a:r>
                      <a:endParaRPr lang="en-AU" sz="9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1" i="0" u="none" strike="noStrike" dirty="0" smtClean="0">
                          <a:solidFill>
                            <a:srgbClr val="000000"/>
                          </a:solidFill>
                          <a:effectLst/>
                          <a:latin typeface="Arial"/>
                        </a:rPr>
                        <a:t>52,580</a:t>
                      </a:r>
                      <a:endParaRPr lang="en-AU" sz="9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1" i="0" u="none" strike="noStrike" dirty="0" smtClean="0">
                          <a:solidFill>
                            <a:srgbClr val="000000"/>
                          </a:solidFill>
                          <a:effectLst/>
                          <a:latin typeface="Arial"/>
                        </a:rPr>
                        <a:t>76.48%</a:t>
                      </a:r>
                      <a:endParaRPr lang="en-AU" sz="9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900" b="1" i="0" u="none" strike="noStrike" dirty="0" smtClean="0">
                          <a:solidFill>
                            <a:srgbClr val="FFFFFF"/>
                          </a:solidFill>
                          <a:effectLst/>
                          <a:latin typeface="Arial"/>
                        </a:rPr>
                        <a:t>16,174</a:t>
                      </a:r>
                      <a:endParaRPr lang="en-AU" sz="900" b="1" i="0" u="none" strike="noStrike" dirty="0">
                        <a:solidFill>
                          <a:srgbClr val="FFFFFF"/>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AU" sz="900" b="1" i="0" u="none" strike="noStrike" dirty="0" smtClean="0">
                          <a:solidFill>
                            <a:srgbClr val="FFFFFF"/>
                          </a:solidFill>
                          <a:effectLst/>
                          <a:latin typeface="Arial"/>
                        </a:rPr>
                        <a:t>23.52%</a:t>
                      </a:r>
                      <a:endParaRPr lang="en-AU" sz="900" b="1" i="0" u="none" strike="noStrike" dirty="0">
                        <a:solidFill>
                          <a:srgbClr val="FFFFFF"/>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r>
            </a:tbl>
          </a:graphicData>
        </a:graphic>
      </p:graphicFrame>
      <p:sp>
        <p:nvSpPr>
          <p:cNvPr id="3893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F563DAC9-D5FC-4C62-8FCB-A5D93A658275}" type="datetime4">
              <a:rPr lang="en-AU" altLang="en-US" smtClean="0">
                <a:solidFill>
                  <a:srgbClr val="FFFFFF"/>
                </a:solidFill>
              </a:rPr>
              <a:pPr fontAlgn="base">
                <a:spcBef>
                  <a:spcPct val="0"/>
                </a:spcBef>
                <a:spcAft>
                  <a:spcPct val="0"/>
                </a:spcAft>
                <a:defRPr/>
              </a:pPr>
              <a:t>19 November 2017</a:t>
            </a:fld>
            <a:endParaRPr lang="en-AU" altLang="en-US">
              <a:solidFill>
                <a:srgbClr val="FFFFFF"/>
              </a:solidFill>
            </a:endParaRPr>
          </a:p>
        </p:txBody>
      </p:sp>
      <p:sp>
        <p:nvSpPr>
          <p:cNvPr id="38939" name="Footer Placeholder 4"/>
          <p:cNvSpPr>
            <a:spLocks noGrp="1"/>
          </p:cNvSpPr>
          <p:nvPr>
            <p:ph type="ftr" sz="quarter" idx="11"/>
          </p:nvPr>
        </p:nvSpPr>
        <p:spPr bwMode="auto">
          <a:xfrm>
            <a:off x="395288" y="6332538"/>
            <a:ext cx="380682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dirty="0" smtClean="0">
                <a:solidFill>
                  <a:srgbClr val="425968"/>
                </a:solidFill>
              </a:rPr>
              <a:t>© NSW Department of Education | Working with Children Check  Compliance Requirements</a:t>
            </a:r>
            <a:endParaRPr lang="en-AU" altLang="en-US" dirty="0">
              <a:solidFill>
                <a:srgbClr val="425968"/>
              </a:solidFill>
            </a:endParaRPr>
          </a:p>
        </p:txBody>
      </p:sp>
      <p:sp>
        <p:nvSpPr>
          <p:cNvPr id="3894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rgbClr val="425968"/>
                </a:solidFill>
              </a:rPr>
              <a:t>Page </a:t>
            </a:r>
            <a:fld id="{95071066-334B-4206-8ECC-3F15E3B22F7B}" type="slidenum">
              <a:rPr lang="en-AU" altLang="en-US">
                <a:solidFill>
                  <a:srgbClr val="425968"/>
                </a:solidFill>
              </a:rPr>
              <a:pPr/>
              <a:t>4</a:t>
            </a:fld>
            <a:endParaRPr lang="en-AU" altLang="en-US">
              <a:solidFill>
                <a:srgbClr val="425968"/>
              </a:solidFill>
            </a:endParaRPr>
          </a:p>
        </p:txBody>
      </p:sp>
      <p:sp>
        <p:nvSpPr>
          <p:cNvPr id="8" name="Oval 7"/>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sp>
        <p:nvSpPr>
          <p:cNvPr id="9" name="Oval 8"/>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sp>
        <p:nvSpPr>
          <p:cNvPr id="10" name="Oval 9"/>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1" name="Group 10"/>
          <p:cNvGrpSpPr/>
          <p:nvPr/>
        </p:nvGrpSpPr>
        <p:grpSpPr>
          <a:xfrm>
            <a:off x="7431313" y="3501200"/>
            <a:ext cx="359058" cy="680317"/>
            <a:chOff x="7416800" y="3700463"/>
            <a:chExt cx="422276" cy="600075"/>
          </a:xfrm>
          <a:solidFill>
            <a:schemeClr val="accent2"/>
          </a:solidFill>
        </p:grpSpPr>
        <p:sp>
          <p:nvSpPr>
            <p:cNvPr id="12"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8"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19" name="Group 18"/>
          <p:cNvGrpSpPr>
            <a:grpSpLocks noChangeAspect="1"/>
          </p:cNvGrpSpPr>
          <p:nvPr/>
        </p:nvGrpSpPr>
        <p:grpSpPr>
          <a:xfrm>
            <a:off x="7322842" y="2221360"/>
            <a:ext cx="576000" cy="495073"/>
            <a:chOff x="5503863" y="2646363"/>
            <a:chExt cx="576262" cy="371476"/>
          </a:xfrm>
          <a:solidFill>
            <a:schemeClr val="accent1"/>
          </a:solidFill>
        </p:grpSpPr>
        <p:sp>
          <p:nvSpPr>
            <p:cNvPr id="2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24" name="Group 23"/>
          <p:cNvGrpSpPr/>
          <p:nvPr/>
        </p:nvGrpSpPr>
        <p:grpSpPr>
          <a:xfrm>
            <a:off x="7310808" y="4791069"/>
            <a:ext cx="600075" cy="651935"/>
            <a:chOff x="4273550" y="3633788"/>
            <a:chExt cx="600075" cy="488951"/>
          </a:xfrm>
          <a:solidFill>
            <a:schemeClr val="tx2"/>
          </a:solidFill>
        </p:grpSpPr>
        <p:sp>
          <p:nvSpPr>
            <p:cNvPr id="25"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6"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7"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pic>
        <p:nvPicPr>
          <p:cNvPr id="40995" name="Picture 3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288" y="357188"/>
            <a:ext cx="5616575" cy="946150"/>
          </a:xfrm>
        </p:spPr>
        <p:txBody>
          <a:bodyPr/>
          <a:lstStyle/>
          <a:p>
            <a:pPr eaLnBrk="1" fontAlgn="auto" hangingPunct="1">
              <a:spcAft>
                <a:spcPts val="0"/>
              </a:spcAft>
              <a:defRPr/>
            </a:pPr>
            <a:r>
              <a:rPr lang="en-AU" dirty="0"/>
              <a:t>Compliance Requirements</a:t>
            </a:r>
          </a:p>
        </p:txBody>
      </p:sp>
      <p:sp>
        <p:nvSpPr>
          <p:cNvPr id="39939"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4A0A7FC1-6C88-4214-8B9C-40B20C75F2FB}" type="datetime4">
              <a:rPr lang="en-AU" altLang="en-US" smtClean="0">
                <a:solidFill>
                  <a:srgbClr val="FFFFFF"/>
                </a:solidFill>
              </a:rPr>
              <a:pPr fontAlgn="base">
                <a:spcBef>
                  <a:spcPct val="0"/>
                </a:spcBef>
                <a:spcAft>
                  <a:spcPct val="0"/>
                </a:spcAft>
                <a:defRPr/>
              </a:pPr>
              <a:t>19 November 2017</a:t>
            </a:fld>
            <a:endParaRPr lang="en-AU" altLang="en-US">
              <a:solidFill>
                <a:srgbClr val="FFFFFF"/>
              </a:solidFill>
            </a:endParaRPr>
          </a:p>
        </p:txBody>
      </p:sp>
      <p:sp>
        <p:nvSpPr>
          <p:cNvPr id="3994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rgbClr val="425968"/>
                </a:solidFill>
              </a:rPr>
              <a:t>Page </a:t>
            </a:r>
            <a:fld id="{CA853235-61E9-4221-9FDD-2E8D8560CB22}" type="slidenum">
              <a:rPr lang="en-AU" altLang="en-US">
                <a:solidFill>
                  <a:srgbClr val="425968"/>
                </a:solidFill>
              </a:rPr>
              <a:pPr/>
              <a:t>5</a:t>
            </a:fld>
            <a:endParaRPr lang="en-AU" altLang="en-US">
              <a:solidFill>
                <a:srgbClr val="425968"/>
              </a:solidFill>
            </a:endParaRPr>
          </a:p>
        </p:txBody>
      </p:sp>
      <p:sp>
        <p:nvSpPr>
          <p:cNvPr id="9" name="Oval 8"/>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0" name="Group 9"/>
          <p:cNvGrpSpPr/>
          <p:nvPr/>
        </p:nvGrpSpPr>
        <p:grpSpPr>
          <a:xfrm>
            <a:off x="7431313" y="3501200"/>
            <a:ext cx="359058" cy="680317"/>
            <a:chOff x="7416800" y="3700463"/>
            <a:chExt cx="422276" cy="600075"/>
          </a:xfrm>
          <a:solidFill>
            <a:schemeClr val="accent2"/>
          </a:solidFill>
        </p:grpSpPr>
        <p:sp>
          <p:nvSpPr>
            <p:cNvPr id="11"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18" name="Oval 17"/>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9" name="Group 18"/>
          <p:cNvGrpSpPr>
            <a:grpSpLocks noChangeAspect="1"/>
          </p:cNvGrpSpPr>
          <p:nvPr/>
        </p:nvGrpSpPr>
        <p:grpSpPr>
          <a:xfrm>
            <a:off x="7322842" y="2221360"/>
            <a:ext cx="576000" cy="495073"/>
            <a:chOff x="5503863" y="2646363"/>
            <a:chExt cx="576262" cy="371476"/>
          </a:xfrm>
          <a:solidFill>
            <a:schemeClr val="accent1"/>
          </a:solidFill>
        </p:grpSpPr>
        <p:sp>
          <p:nvSpPr>
            <p:cNvPr id="2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4" name="Oval 23"/>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25" name="Group 24"/>
          <p:cNvGrpSpPr/>
          <p:nvPr/>
        </p:nvGrpSpPr>
        <p:grpSpPr>
          <a:xfrm>
            <a:off x="7310808" y="4791069"/>
            <a:ext cx="600075" cy="651935"/>
            <a:chOff x="4273550" y="3633788"/>
            <a:chExt cx="600075" cy="488951"/>
          </a:xfrm>
          <a:solidFill>
            <a:schemeClr val="tx2"/>
          </a:solidFill>
        </p:grpSpPr>
        <p:sp>
          <p:nvSpPr>
            <p:cNvPr id="26"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7"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8"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39947" name="Footer Placeholder 4"/>
          <p:cNvSpPr>
            <a:spLocks noGrp="1"/>
          </p:cNvSpPr>
          <p:nvPr>
            <p:ph type="ftr" sz="quarter" idx="11"/>
          </p:nvPr>
        </p:nvSpPr>
        <p:spPr bwMode="auto">
          <a:xfrm>
            <a:off x="395288" y="6332538"/>
            <a:ext cx="3889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dirty="0" smtClean="0">
                <a:solidFill>
                  <a:srgbClr val="425968"/>
                </a:solidFill>
              </a:rPr>
              <a:t>© NSW Department of Education | Working with Children Check  Compliance Requirements</a:t>
            </a:r>
            <a:endParaRPr lang="en-AU" altLang="en-US" dirty="0">
              <a:solidFill>
                <a:srgbClr val="425968"/>
              </a:solidFill>
            </a:endParaRPr>
          </a:p>
        </p:txBody>
      </p:sp>
      <p:pic>
        <p:nvPicPr>
          <p:cNvPr id="41996" name="Picture 3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06375" y="1412875"/>
            <a:ext cx="63007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pPr eaLnBrk="1" hangingPunct="1"/>
            <a:r>
              <a:rPr lang="en-AU" altLang="en-US" sz="1600">
                <a:solidFill>
                  <a:schemeClr val="tx2"/>
                </a:solidFill>
                <a:latin typeface="Arial" pitchFamily="34" charset="0"/>
              </a:rPr>
              <a:t>How do I check that my staff have supplied their WWCC number?</a:t>
            </a:r>
          </a:p>
        </p:txBody>
      </p:sp>
      <p:pic>
        <p:nvPicPr>
          <p:cNvPr id="419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2043113"/>
            <a:ext cx="5973762" cy="354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57188"/>
            <a:ext cx="5616575" cy="946150"/>
          </a:xfrm>
        </p:spPr>
        <p:txBody>
          <a:bodyPr/>
          <a:lstStyle/>
          <a:p>
            <a:pPr eaLnBrk="1" fontAlgn="auto" hangingPunct="1">
              <a:spcAft>
                <a:spcPts val="0"/>
              </a:spcAft>
              <a:defRPr/>
            </a:pPr>
            <a:r>
              <a:rPr lang="en-AU" dirty="0"/>
              <a:t>Compliance Requirements</a:t>
            </a:r>
          </a:p>
        </p:txBody>
      </p:sp>
      <p:sp>
        <p:nvSpPr>
          <p:cNvPr id="40963"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57BB8E5E-EF25-47C4-B2A5-802772A5732A}" type="datetime4">
              <a:rPr lang="en-AU" altLang="en-US" smtClean="0">
                <a:solidFill>
                  <a:srgbClr val="FFFFFF"/>
                </a:solidFill>
              </a:rPr>
              <a:pPr fontAlgn="base">
                <a:spcBef>
                  <a:spcPct val="0"/>
                </a:spcBef>
                <a:spcAft>
                  <a:spcPct val="0"/>
                </a:spcAft>
                <a:defRPr/>
              </a:pPr>
              <a:t>19 November 2017</a:t>
            </a:fld>
            <a:endParaRPr lang="en-AU" altLang="en-US">
              <a:solidFill>
                <a:srgbClr val="FFFFFF"/>
              </a:solidFill>
            </a:endParaRPr>
          </a:p>
        </p:txBody>
      </p:sp>
      <p:sp>
        <p:nvSpPr>
          <p:cNvPr id="40964" name="Footer Placeholder 4"/>
          <p:cNvSpPr>
            <a:spLocks noGrp="1"/>
          </p:cNvSpPr>
          <p:nvPr>
            <p:ph type="ftr" sz="quarter" idx="11"/>
          </p:nvPr>
        </p:nvSpPr>
        <p:spPr bwMode="auto">
          <a:xfrm>
            <a:off x="395288" y="6332538"/>
            <a:ext cx="3889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dirty="0" smtClean="0">
                <a:solidFill>
                  <a:srgbClr val="425968"/>
                </a:solidFill>
              </a:rPr>
              <a:t>© NSW Department of Education | Working with Children Check  Compliance Requirements</a:t>
            </a:r>
            <a:endParaRPr lang="en-AU" altLang="en-US" dirty="0">
              <a:solidFill>
                <a:srgbClr val="425968"/>
              </a:solidFill>
            </a:endParaRPr>
          </a:p>
        </p:txBody>
      </p:sp>
      <p:sp>
        <p:nvSpPr>
          <p:cNvPr id="4096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rgbClr val="425968"/>
                </a:solidFill>
              </a:rPr>
              <a:t>Page </a:t>
            </a:r>
            <a:fld id="{48F5F626-96B1-42F4-98C1-DF25C00CA26D}" type="slidenum">
              <a:rPr lang="en-AU" altLang="en-US">
                <a:solidFill>
                  <a:srgbClr val="425968"/>
                </a:solidFill>
              </a:rPr>
              <a:pPr/>
              <a:t>6</a:t>
            </a:fld>
            <a:endParaRPr lang="en-AU" altLang="en-US">
              <a:solidFill>
                <a:srgbClr val="425968"/>
              </a:solidFill>
            </a:endParaRPr>
          </a:p>
        </p:txBody>
      </p:sp>
      <p:pic>
        <p:nvPicPr>
          <p:cNvPr id="430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3022600"/>
            <a:ext cx="5616575" cy="18637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5" name="TextBox 6"/>
          <p:cNvSpPr txBox="1">
            <a:spLocks noChangeArrowheads="1"/>
          </p:cNvSpPr>
          <p:nvPr/>
        </p:nvSpPr>
        <p:spPr bwMode="auto">
          <a:xfrm>
            <a:off x="395288" y="1557338"/>
            <a:ext cx="5545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pPr eaLnBrk="1" hangingPunct="1"/>
            <a:r>
              <a:rPr lang="en-AU" altLang="en-US">
                <a:solidFill>
                  <a:schemeClr val="tx2"/>
                </a:solidFill>
                <a:latin typeface="Arial" pitchFamily="34" charset="0"/>
              </a:rPr>
              <a:t>How do I check if staff have input their WWCC number?</a:t>
            </a:r>
          </a:p>
          <a:p>
            <a:pPr eaLnBrk="1" hangingPunct="1"/>
            <a:endParaRPr lang="en-AU" altLang="en-US"/>
          </a:p>
        </p:txBody>
      </p:sp>
      <p:sp>
        <p:nvSpPr>
          <p:cNvPr id="38" name="Oval 37"/>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sp>
        <p:nvSpPr>
          <p:cNvPr id="39" name="Oval 38"/>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sp>
        <p:nvSpPr>
          <p:cNvPr id="40" name="Oval 39"/>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41" name="Group 40"/>
          <p:cNvGrpSpPr/>
          <p:nvPr/>
        </p:nvGrpSpPr>
        <p:grpSpPr>
          <a:xfrm>
            <a:off x="7431313" y="3501200"/>
            <a:ext cx="359058" cy="680317"/>
            <a:chOff x="7416800" y="3700463"/>
            <a:chExt cx="422276" cy="600075"/>
          </a:xfrm>
          <a:solidFill>
            <a:schemeClr val="accent2"/>
          </a:solidFill>
        </p:grpSpPr>
        <p:sp>
          <p:nvSpPr>
            <p:cNvPr id="42"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3"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4"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5"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6"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7"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48"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49" name="Group 48"/>
          <p:cNvGrpSpPr>
            <a:grpSpLocks noChangeAspect="1"/>
          </p:cNvGrpSpPr>
          <p:nvPr/>
        </p:nvGrpSpPr>
        <p:grpSpPr>
          <a:xfrm>
            <a:off x="7322842" y="2221360"/>
            <a:ext cx="576000" cy="495073"/>
            <a:chOff x="5503863" y="2646363"/>
            <a:chExt cx="576262" cy="371476"/>
          </a:xfrm>
          <a:solidFill>
            <a:schemeClr val="accent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5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grpSp>
        <p:nvGrpSpPr>
          <p:cNvPr id="54" name="Group 53"/>
          <p:cNvGrpSpPr/>
          <p:nvPr/>
        </p:nvGrpSpPr>
        <p:grpSpPr>
          <a:xfrm>
            <a:off x="7310808" y="4791069"/>
            <a:ext cx="600075" cy="651935"/>
            <a:chOff x="4273550" y="3633788"/>
            <a:chExt cx="600075" cy="488951"/>
          </a:xfrm>
          <a:solidFill>
            <a:schemeClr val="tx2"/>
          </a:solidFill>
        </p:grpSpPr>
        <p:sp>
          <p:nvSpPr>
            <p:cNvPr id="55"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56"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57"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58"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59"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60"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61"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62"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63"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64"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65"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66"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67"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pic>
        <p:nvPicPr>
          <p:cNvPr id="43022" name="Picture 3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Aft>
                <a:spcPts val="0"/>
              </a:spcAft>
              <a:defRPr/>
            </a:pPr>
            <a:r>
              <a:rPr lang="en-AU" dirty="0" smtClean="0"/>
              <a:t>how to apply for a WWCC CLEARANCE</a:t>
            </a:r>
            <a:endParaRPr lang="en-AU" dirty="0"/>
          </a:p>
        </p:txBody>
      </p:sp>
      <p:sp>
        <p:nvSpPr>
          <p:cNvPr id="41987"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FA69E36E-C27C-4494-A7D8-32EA50307E39}" type="datetime4">
              <a:rPr lang="en-AU" altLang="en-US" smtClean="0">
                <a:solidFill>
                  <a:schemeClr val="bg1"/>
                </a:solidFill>
              </a:rPr>
              <a:pPr fontAlgn="base">
                <a:spcBef>
                  <a:spcPct val="0"/>
                </a:spcBef>
                <a:spcAft>
                  <a:spcPct val="0"/>
                </a:spcAft>
                <a:defRPr/>
              </a:pPr>
              <a:t>19 November 2017</a:t>
            </a:fld>
            <a:endParaRPr lang="en-AU" altLang="en-US">
              <a:solidFill>
                <a:schemeClr val="bg1"/>
              </a:solidFill>
            </a:endParaRPr>
          </a:p>
        </p:txBody>
      </p:sp>
      <p:sp>
        <p:nvSpPr>
          <p:cNvPr id="41988"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chemeClr val="bg1"/>
                </a:solidFill>
              </a:rPr>
              <a:t>Page </a:t>
            </a:r>
            <a:fld id="{F8E3F747-0D75-4BA3-8FCD-CF7DC4AD16D3}" type="slidenum">
              <a:rPr lang="en-AU" altLang="en-US">
                <a:solidFill>
                  <a:schemeClr val="bg1"/>
                </a:solidFill>
              </a:rPr>
              <a:pPr/>
              <a:t>7</a:t>
            </a:fld>
            <a:endParaRPr lang="en-AU" altLang="en-US">
              <a:solidFill>
                <a:schemeClr val="bg1"/>
              </a:solidFill>
            </a:endParaRPr>
          </a:p>
        </p:txBody>
      </p:sp>
      <p:sp>
        <p:nvSpPr>
          <p:cNvPr id="41989" name="Footer Placeholder 4"/>
          <p:cNvSpPr>
            <a:spLocks noGrp="1"/>
          </p:cNvSpPr>
          <p:nvPr>
            <p:ph type="ftr" sz="quarter" idx="11"/>
          </p:nvPr>
        </p:nvSpPr>
        <p:spPr bwMode="auto">
          <a:xfrm>
            <a:off x="395288" y="6332538"/>
            <a:ext cx="3889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dirty="0" smtClean="0">
                <a:solidFill>
                  <a:schemeClr val="bg1"/>
                </a:solidFill>
              </a:rPr>
              <a:t>© NSW Department of Education | Working with Children Check  Compliance Requirements</a:t>
            </a:r>
            <a:endParaRPr lang="en-AU" altLang="en-US" dirty="0">
              <a:solidFill>
                <a:srgbClr val="425968"/>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288" y="357188"/>
            <a:ext cx="5616575" cy="946150"/>
          </a:xfrm>
        </p:spPr>
        <p:txBody>
          <a:bodyPr/>
          <a:lstStyle/>
          <a:p>
            <a:pPr eaLnBrk="1" fontAlgn="auto" hangingPunct="1">
              <a:spcAft>
                <a:spcPts val="0"/>
              </a:spcAft>
              <a:defRPr/>
            </a:pPr>
            <a:r>
              <a:rPr lang="en-AU" altLang="en-US" sz="2100" b="1" dirty="0" smtClean="0">
                <a:solidFill>
                  <a:srgbClr val="777777"/>
                </a:solidFill>
                <a:latin typeface="Arial" charset="0"/>
              </a:rPr>
              <a:t>How to apply for WWCC CLEARANCE</a:t>
            </a:r>
            <a:endParaRPr lang="en-AU" altLang="en-US" sz="2100" b="1" dirty="0">
              <a:solidFill>
                <a:srgbClr val="777777"/>
              </a:solidFill>
              <a:latin typeface="Arial" charset="0"/>
            </a:endParaRPr>
          </a:p>
        </p:txBody>
      </p:sp>
      <p:sp>
        <p:nvSpPr>
          <p:cNvPr id="43011"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1E5EF4B5-537B-4A17-A151-724F75C0161C}" type="datetime4">
              <a:rPr lang="en-AU" altLang="en-US" smtClean="0">
                <a:solidFill>
                  <a:srgbClr val="FFFFFF"/>
                </a:solidFill>
              </a:rPr>
              <a:pPr fontAlgn="base">
                <a:spcBef>
                  <a:spcPct val="0"/>
                </a:spcBef>
                <a:spcAft>
                  <a:spcPct val="0"/>
                </a:spcAft>
                <a:defRPr/>
              </a:pPr>
              <a:t>19 November 2017</a:t>
            </a:fld>
            <a:endParaRPr lang="en-AU" altLang="en-US">
              <a:solidFill>
                <a:srgbClr val="FFFFFF"/>
              </a:solidFill>
            </a:endParaRPr>
          </a:p>
        </p:txBody>
      </p:sp>
      <p:sp>
        <p:nvSpPr>
          <p:cNvPr id="4301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rgbClr val="425968"/>
                </a:solidFill>
              </a:rPr>
              <a:t>Page </a:t>
            </a:r>
            <a:fld id="{26E03A66-7289-4A4D-A8E2-32DC36144AB5}" type="slidenum">
              <a:rPr lang="en-AU" altLang="en-US">
                <a:solidFill>
                  <a:srgbClr val="425968"/>
                </a:solidFill>
              </a:rPr>
              <a:pPr/>
              <a:t>8</a:t>
            </a:fld>
            <a:endParaRPr lang="en-AU" altLang="en-US">
              <a:solidFill>
                <a:srgbClr val="425968"/>
              </a:solidFill>
            </a:endParaRPr>
          </a:p>
        </p:txBody>
      </p:sp>
      <p:sp>
        <p:nvSpPr>
          <p:cNvPr id="9" name="Oval 8"/>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0" name="Group 9"/>
          <p:cNvGrpSpPr/>
          <p:nvPr/>
        </p:nvGrpSpPr>
        <p:grpSpPr>
          <a:xfrm>
            <a:off x="7431313" y="3501200"/>
            <a:ext cx="359058" cy="680317"/>
            <a:chOff x="7416800" y="3700463"/>
            <a:chExt cx="422276" cy="600075"/>
          </a:xfrm>
          <a:solidFill>
            <a:schemeClr val="accent2"/>
          </a:solidFill>
        </p:grpSpPr>
        <p:sp>
          <p:nvSpPr>
            <p:cNvPr id="11"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18" name="Oval 17"/>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9" name="Group 18"/>
          <p:cNvGrpSpPr>
            <a:grpSpLocks noChangeAspect="1"/>
          </p:cNvGrpSpPr>
          <p:nvPr/>
        </p:nvGrpSpPr>
        <p:grpSpPr>
          <a:xfrm>
            <a:off x="7322842" y="2221360"/>
            <a:ext cx="576000" cy="495073"/>
            <a:chOff x="5503863" y="2646363"/>
            <a:chExt cx="576262" cy="371476"/>
          </a:xfrm>
          <a:solidFill>
            <a:schemeClr val="accent1"/>
          </a:solidFill>
        </p:grpSpPr>
        <p:sp>
          <p:nvSpPr>
            <p:cNvPr id="2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4" name="Oval 23"/>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25" name="Group 24"/>
          <p:cNvGrpSpPr/>
          <p:nvPr/>
        </p:nvGrpSpPr>
        <p:grpSpPr>
          <a:xfrm>
            <a:off x="7310808" y="4791069"/>
            <a:ext cx="600075" cy="651935"/>
            <a:chOff x="4273550" y="3633788"/>
            <a:chExt cx="600075" cy="488951"/>
          </a:xfrm>
          <a:solidFill>
            <a:schemeClr val="tx2"/>
          </a:solidFill>
        </p:grpSpPr>
        <p:sp>
          <p:nvSpPr>
            <p:cNvPr id="26"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7"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8"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43019" name="Footer Placeholder 4"/>
          <p:cNvSpPr>
            <a:spLocks noGrp="1"/>
          </p:cNvSpPr>
          <p:nvPr>
            <p:ph type="ftr" sz="quarter" idx="11"/>
          </p:nvPr>
        </p:nvSpPr>
        <p:spPr bwMode="auto">
          <a:xfrm>
            <a:off x="395288" y="6332538"/>
            <a:ext cx="388937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smtClean="0">
                <a:solidFill>
                  <a:srgbClr val="425968"/>
                </a:solidFill>
              </a:rPr>
              <a:t>© NSW Department of Education | Working with Children Check  Compliance Requirements</a:t>
            </a:r>
            <a:endParaRPr lang="en-AU" altLang="en-US">
              <a:solidFill>
                <a:srgbClr val="425968"/>
              </a:solidFill>
            </a:endParaRPr>
          </a:p>
        </p:txBody>
      </p:sp>
      <p:pic>
        <p:nvPicPr>
          <p:cNvPr id="45068"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68313" y="1484313"/>
            <a:ext cx="6137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u="sng">
                <a:solidFill>
                  <a:srgbClr val="777777"/>
                </a:solidFill>
                <a:latin typeface="Arial" pitchFamily="34" charset="0"/>
                <a:hlinkClick r:id="rId3"/>
              </a:rPr>
              <a:t>http://www.kidsguardian.nsw.gov.au/working-with-children/working-with-children-check/apply/apply</a:t>
            </a:r>
            <a:endParaRPr lang="en-US" altLang="en-US">
              <a:solidFill>
                <a:srgbClr val="525252"/>
              </a:solidFill>
              <a:latin typeface="Arial" pitchFamily="34" charset="0"/>
            </a:endParaRPr>
          </a:p>
        </p:txBody>
      </p:sp>
      <p:grpSp>
        <p:nvGrpSpPr>
          <p:cNvPr id="5" name="Group 4"/>
          <p:cNvGrpSpPr>
            <a:grpSpLocks/>
          </p:cNvGrpSpPr>
          <p:nvPr/>
        </p:nvGrpSpPr>
        <p:grpSpPr bwMode="auto">
          <a:xfrm>
            <a:off x="179388" y="2289175"/>
            <a:ext cx="5946775" cy="3154363"/>
            <a:chOff x="179512" y="2288582"/>
            <a:chExt cx="5946455" cy="3154422"/>
          </a:xfrm>
        </p:grpSpPr>
        <p:pic>
          <p:nvPicPr>
            <p:cNvPr id="4507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288582"/>
              <a:ext cx="5946455" cy="3154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492446" y="3091872"/>
              <a:ext cx="2519227" cy="5254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200"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nodeType="afterGroup">
                            <p:stCondLst>
                              <p:cond delay="1000"/>
                            </p:stCondLst>
                            <p:childTnLst>
                              <p:par>
                                <p:cTn id="12" presetID="3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par>
                          <p:cTn id="18" fill="hold" nodeType="afterGroup">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288" y="357188"/>
            <a:ext cx="5616575" cy="946150"/>
          </a:xfrm>
        </p:spPr>
        <p:txBody>
          <a:bodyPr/>
          <a:lstStyle/>
          <a:p>
            <a:pPr eaLnBrk="1" fontAlgn="auto" hangingPunct="1">
              <a:spcAft>
                <a:spcPts val="0"/>
              </a:spcAft>
              <a:defRPr/>
            </a:pPr>
            <a:r>
              <a:rPr lang="en-AU" b="1" dirty="0" smtClean="0">
                <a:latin typeface="+mn-lt"/>
              </a:rPr>
              <a:t>How do staff provide their WWCC number?</a:t>
            </a:r>
            <a:endParaRPr lang="en-AU" b="1" dirty="0">
              <a:latin typeface="+mn-lt"/>
            </a:endParaRPr>
          </a:p>
        </p:txBody>
      </p:sp>
      <p:sp>
        <p:nvSpPr>
          <p:cNvPr id="8" name="Content Placeholder 7"/>
          <p:cNvSpPr>
            <a:spLocks noGrp="1"/>
          </p:cNvSpPr>
          <p:nvPr>
            <p:ph idx="1"/>
          </p:nvPr>
        </p:nvSpPr>
        <p:spPr>
          <a:xfrm>
            <a:off x="395288" y="1600200"/>
            <a:ext cx="5616575" cy="2066925"/>
          </a:xfrm>
        </p:spPr>
        <p:txBody>
          <a:bodyPr/>
          <a:lstStyle/>
          <a:p>
            <a:pPr eaLnBrk="1" hangingPunct="1">
              <a:spcBef>
                <a:spcPct val="0"/>
              </a:spcBef>
            </a:pPr>
            <a:r>
              <a:rPr lang="en-AU" altLang="zh-CN" sz="1600" smtClean="0">
                <a:latin typeface="Arial" pitchFamily="34" charset="0"/>
                <a:ea typeface="SimSun" pitchFamily="2" charset="-122"/>
                <a:cs typeface="Arial" pitchFamily="34" charset="0"/>
              </a:rPr>
              <a:t>Staff need to provide their WWCC number via the Employee Self Service (ESS) portal.</a:t>
            </a:r>
          </a:p>
          <a:p>
            <a:pPr eaLnBrk="1" hangingPunct="1">
              <a:spcBef>
                <a:spcPct val="0"/>
              </a:spcBef>
            </a:pPr>
            <a:endParaRPr lang="en-AU" altLang="zh-CN" sz="1600" smtClean="0">
              <a:latin typeface="Arial" pitchFamily="34" charset="0"/>
              <a:ea typeface="SimSun" pitchFamily="2" charset="-122"/>
              <a:cs typeface="Arial" pitchFamily="34" charset="0"/>
            </a:endParaRPr>
          </a:p>
          <a:p>
            <a:pPr eaLnBrk="1" hangingPunct="1">
              <a:spcBef>
                <a:spcPct val="0"/>
              </a:spcBef>
            </a:pPr>
            <a:r>
              <a:rPr lang="en-AU" altLang="zh-CN" sz="1700" b="1" smtClean="0">
                <a:solidFill>
                  <a:schemeClr val="accent1"/>
                </a:solidFill>
                <a:ea typeface="SimSun" pitchFamily="2" charset="-122"/>
                <a:cs typeface="Arial" pitchFamily="34" charset="0"/>
              </a:rPr>
              <a:t>Step 1:</a:t>
            </a:r>
            <a:r>
              <a:rPr lang="en-AU" altLang="zh-CN" sz="1600" smtClean="0">
                <a:latin typeface="Arial" pitchFamily="34" charset="0"/>
                <a:ea typeface="SimSun" pitchFamily="2" charset="-122"/>
                <a:cs typeface="Arial" pitchFamily="34" charset="0"/>
              </a:rPr>
              <a:t>Log into the ESS portal.</a:t>
            </a:r>
          </a:p>
          <a:p>
            <a:pPr eaLnBrk="1" hangingPunct="1">
              <a:spcBef>
                <a:spcPct val="0"/>
              </a:spcBef>
            </a:pPr>
            <a:r>
              <a:rPr lang="en-AU" altLang="zh-CN" sz="1700" b="1" smtClean="0">
                <a:solidFill>
                  <a:schemeClr val="accent1"/>
                </a:solidFill>
                <a:ea typeface="SimSun" pitchFamily="2" charset="-122"/>
                <a:cs typeface="Arial" pitchFamily="34" charset="0"/>
              </a:rPr>
              <a:t>Step 2:</a:t>
            </a:r>
            <a:r>
              <a:rPr lang="en-AU" altLang="zh-CN" sz="1600" smtClean="0">
                <a:latin typeface="Arial" pitchFamily="34" charset="0"/>
                <a:ea typeface="SimSun" pitchFamily="2" charset="-122"/>
                <a:cs typeface="Arial" pitchFamily="34" charset="0"/>
              </a:rPr>
              <a:t>Select “My details”, then select “My WWCC details”.</a:t>
            </a:r>
          </a:p>
          <a:p>
            <a:pPr eaLnBrk="1" hangingPunct="1">
              <a:spcBef>
                <a:spcPct val="0"/>
              </a:spcBef>
            </a:pPr>
            <a:r>
              <a:rPr lang="en-AU" altLang="zh-CN" sz="1700" b="1" smtClean="0">
                <a:solidFill>
                  <a:schemeClr val="accent1"/>
                </a:solidFill>
                <a:ea typeface="SimSun" pitchFamily="2" charset="-122"/>
                <a:cs typeface="Arial" pitchFamily="34" charset="0"/>
              </a:rPr>
              <a:t>Step 3:</a:t>
            </a:r>
            <a:r>
              <a:rPr lang="en-AU" altLang="zh-CN" sz="1600" smtClean="0">
                <a:latin typeface="Arial" pitchFamily="34" charset="0"/>
                <a:ea typeface="SimSun" pitchFamily="2" charset="-122"/>
                <a:cs typeface="Arial" pitchFamily="34" charset="0"/>
              </a:rPr>
              <a:t>Enter your WWCC clearance number as issued by the Office of the Children’s Guardian (e.g. WWC1234567E).</a:t>
            </a:r>
          </a:p>
        </p:txBody>
      </p:sp>
      <p:sp>
        <p:nvSpPr>
          <p:cNvPr id="44036"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fld id="{C1A45617-869E-40E2-80AF-22639EA57ABD}" type="datetime4">
              <a:rPr lang="en-AU" altLang="en-US" smtClean="0">
                <a:solidFill>
                  <a:srgbClr val="FFFFFF"/>
                </a:solidFill>
              </a:rPr>
              <a:pPr fontAlgn="base">
                <a:spcBef>
                  <a:spcPct val="0"/>
                </a:spcBef>
                <a:spcAft>
                  <a:spcPct val="0"/>
                </a:spcAft>
                <a:defRPr/>
              </a:pPr>
              <a:t>19 November 2017</a:t>
            </a:fld>
            <a:endParaRPr lang="en-AU" altLang="en-US">
              <a:solidFill>
                <a:srgbClr val="FFFFFF"/>
              </a:solidFill>
            </a:endParaRPr>
          </a:p>
        </p:txBody>
      </p:sp>
      <p:sp>
        <p:nvSpPr>
          <p:cNvPr id="44037"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Montserrat Light"/>
                <a:cs typeface="Arial" pitchFamily="34" charset="0"/>
              </a:defRPr>
            </a:lvl1pPr>
            <a:lvl2pPr marL="742950" indent="-285750">
              <a:defRPr>
                <a:solidFill>
                  <a:schemeClr val="tx1"/>
                </a:solidFill>
                <a:latin typeface="Montserrat Light"/>
                <a:cs typeface="Arial" pitchFamily="34" charset="0"/>
              </a:defRPr>
            </a:lvl2pPr>
            <a:lvl3pPr marL="1143000" indent="-228600">
              <a:defRPr>
                <a:solidFill>
                  <a:schemeClr val="tx1"/>
                </a:solidFill>
                <a:latin typeface="Montserrat Light"/>
                <a:cs typeface="Arial" pitchFamily="34" charset="0"/>
              </a:defRPr>
            </a:lvl3pPr>
            <a:lvl4pPr marL="1600200" indent="-228600">
              <a:defRPr>
                <a:solidFill>
                  <a:schemeClr val="tx1"/>
                </a:solidFill>
                <a:latin typeface="Montserrat Light"/>
                <a:cs typeface="Arial" pitchFamily="34" charset="0"/>
              </a:defRPr>
            </a:lvl4pPr>
            <a:lvl5pPr marL="2057400" indent="-228600">
              <a:defRPr>
                <a:solidFill>
                  <a:schemeClr val="tx1"/>
                </a:solidFill>
                <a:latin typeface="Montserrat Light"/>
                <a:cs typeface="Arial" pitchFamily="34" charset="0"/>
              </a:defRPr>
            </a:lvl5pPr>
            <a:lvl6pPr marL="2514600" indent="-228600" eaLnBrk="0" fontAlgn="base" hangingPunct="0">
              <a:spcBef>
                <a:spcPct val="0"/>
              </a:spcBef>
              <a:spcAft>
                <a:spcPct val="0"/>
              </a:spcAft>
              <a:defRPr>
                <a:solidFill>
                  <a:schemeClr val="tx1"/>
                </a:solidFill>
                <a:latin typeface="Montserrat Light"/>
                <a:cs typeface="Arial" pitchFamily="34" charset="0"/>
              </a:defRPr>
            </a:lvl6pPr>
            <a:lvl7pPr marL="2971800" indent="-228600" eaLnBrk="0" fontAlgn="base" hangingPunct="0">
              <a:spcBef>
                <a:spcPct val="0"/>
              </a:spcBef>
              <a:spcAft>
                <a:spcPct val="0"/>
              </a:spcAft>
              <a:defRPr>
                <a:solidFill>
                  <a:schemeClr val="tx1"/>
                </a:solidFill>
                <a:latin typeface="Montserrat Light"/>
                <a:cs typeface="Arial" pitchFamily="34" charset="0"/>
              </a:defRPr>
            </a:lvl7pPr>
            <a:lvl8pPr marL="3429000" indent="-228600" eaLnBrk="0" fontAlgn="base" hangingPunct="0">
              <a:spcBef>
                <a:spcPct val="0"/>
              </a:spcBef>
              <a:spcAft>
                <a:spcPct val="0"/>
              </a:spcAft>
              <a:defRPr>
                <a:solidFill>
                  <a:schemeClr val="tx1"/>
                </a:solidFill>
                <a:latin typeface="Montserrat Light"/>
                <a:cs typeface="Arial" pitchFamily="34" charset="0"/>
              </a:defRPr>
            </a:lvl8pPr>
            <a:lvl9pPr marL="3886200" indent="-228600" eaLnBrk="0" fontAlgn="base" hangingPunct="0">
              <a:spcBef>
                <a:spcPct val="0"/>
              </a:spcBef>
              <a:spcAft>
                <a:spcPct val="0"/>
              </a:spcAft>
              <a:defRPr>
                <a:solidFill>
                  <a:schemeClr val="tx1"/>
                </a:solidFill>
                <a:latin typeface="Montserrat Light"/>
                <a:cs typeface="Arial" pitchFamily="34" charset="0"/>
              </a:defRPr>
            </a:lvl9pPr>
          </a:lstStyle>
          <a:p>
            <a:r>
              <a:rPr lang="en-AU" altLang="en-US">
                <a:solidFill>
                  <a:srgbClr val="425968"/>
                </a:solidFill>
              </a:rPr>
              <a:t>Page </a:t>
            </a:r>
            <a:fld id="{0F63050C-4388-4B71-A867-1D146FE369AC}" type="slidenum">
              <a:rPr lang="en-AU" altLang="en-US">
                <a:solidFill>
                  <a:srgbClr val="425968"/>
                </a:solidFill>
              </a:rPr>
              <a:pPr/>
              <a:t>9</a:t>
            </a:fld>
            <a:endParaRPr lang="en-AU" altLang="en-US">
              <a:solidFill>
                <a:srgbClr val="425968"/>
              </a:solidFill>
            </a:endParaRPr>
          </a:p>
        </p:txBody>
      </p:sp>
      <p:sp>
        <p:nvSpPr>
          <p:cNvPr id="9" name="Oval 8"/>
          <p:cNvSpPr/>
          <p:nvPr/>
        </p:nvSpPr>
        <p:spPr>
          <a:xfrm>
            <a:off x="7178675" y="3236913"/>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0" name="Group 9"/>
          <p:cNvGrpSpPr/>
          <p:nvPr/>
        </p:nvGrpSpPr>
        <p:grpSpPr>
          <a:xfrm>
            <a:off x="7431313" y="3501200"/>
            <a:ext cx="359058" cy="680317"/>
            <a:chOff x="7416800" y="3700463"/>
            <a:chExt cx="422276" cy="600075"/>
          </a:xfrm>
          <a:solidFill>
            <a:schemeClr val="accent2"/>
          </a:solidFill>
        </p:grpSpPr>
        <p:sp>
          <p:nvSpPr>
            <p:cNvPr id="11" name="Freeform 8"/>
            <p:cNvSpPr>
              <a:spLocks/>
            </p:cNvSpPr>
            <p:nvPr/>
          </p:nvSpPr>
          <p:spPr bwMode="auto">
            <a:xfrm>
              <a:off x="7761288" y="4176713"/>
              <a:ext cx="77788" cy="11113"/>
            </a:xfrm>
            <a:custGeom>
              <a:avLst/>
              <a:gdLst>
                <a:gd name="T0" fmla="*/ 19 w 21"/>
                <a:gd name="T1" fmla="*/ 3 h 3"/>
                <a:gd name="T2" fmla="*/ 1 w 21"/>
                <a:gd name="T3" fmla="*/ 3 h 3"/>
                <a:gd name="T4" fmla="*/ 0 w 21"/>
                <a:gd name="T5" fmla="*/ 1 h 3"/>
                <a:gd name="T6" fmla="*/ 1 w 21"/>
                <a:gd name="T7" fmla="*/ 0 h 3"/>
                <a:gd name="T8" fmla="*/ 19 w 21"/>
                <a:gd name="T9" fmla="*/ 0 h 3"/>
                <a:gd name="T10" fmla="*/ 21 w 21"/>
                <a:gd name="T11" fmla="*/ 1 h 3"/>
                <a:gd name="T12" fmla="*/ 19 w 2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3"/>
                  </a:moveTo>
                  <a:cubicBezTo>
                    <a:pt x="1" y="3"/>
                    <a:pt x="1" y="3"/>
                    <a:pt x="1" y="3"/>
                  </a:cubicBezTo>
                  <a:cubicBezTo>
                    <a:pt x="0" y="3"/>
                    <a:pt x="0" y="2"/>
                    <a:pt x="0" y="1"/>
                  </a:cubicBezTo>
                  <a:cubicBezTo>
                    <a:pt x="0" y="1"/>
                    <a:pt x="0" y="0"/>
                    <a:pt x="1" y="0"/>
                  </a:cubicBezTo>
                  <a:cubicBezTo>
                    <a:pt x="19" y="0"/>
                    <a:pt x="19" y="0"/>
                    <a:pt x="19" y="0"/>
                  </a:cubicBezTo>
                  <a:cubicBezTo>
                    <a:pt x="20" y="0"/>
                    <a:pt x="21" y="1"/>
                    <a:pt x="21" y="1"/>
                  </a:cubicBezTo>
                  <a:cubicBezTo>
                    <a:pt x="21" y="2"/>
                    <a:pt x="20" y="3"/>
                    <a:pt x="19"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2" name="Freeform 9"/>
            <p:cNvSpPr>
              <a:spLocks/>
            </p:cNvSpPr>
            <p:nvPr/>
          </p:nvSpPr>
          <p:spPr bwMode="auto">
            <a:xfrm>
              <a:off x="7416800" y="3700463"/>
              <a:ext cx="422275" cy="468313"/>
            </a:xfrm>
            <a:custGeom>
              <a:avLst/>
              <a:gdLst>
                <a:gd name="T0" fmla="*/ 1 w 113"/>
                <a:gd name="T1" fmla="*/ 125 h 125"/>
                <a:gd name="T2" fmla="*/ 0 w 113"/>
                <a:gd name="T3" fmla="*/ 123 h 125"/>
                <a:gd name="T4" fmla="*/ 0 w 113"/>
                <a:gd name="T5" fmla="*/ 17 h 125"/>
                <a:gd name="T6" fmla="*/ 18 w 113"/>
                <a:gd name="T7" fmla="*/ 0 h 125"/>
                <a:gd name="T8" fmla="*/ 111 w 113"/>
                <a:gd name="T9" fmla="*/ 0 h 125"/>
                <a:gd name="T10" fmla="*/ 113 w 113"/>
                <a:gd name="T11" fmla="*/ 1 h 125"/>
                <a:gd name="T12" fmla="*/ 113 w 113"/>
                <a:gd name="T13" fmla="*/ 107 h 125"/>
                <a:gd name="T14" fmla="*/ 111 w 113"/>
                <a:gd name="T15" fmla="*/ 109 h 125"/>
                <a:gd name="T16" fmla="*/ 110 w 113"/>
                <a:gd name="T17" fmla="*/ 107 h 125"/>
                <a:gd name="T18" fmla="*/ 110 w 113"/>
                <a:gd name="T19" fmla="*/ 2 h 125"/>
                <a:gd name="T20" fmla="*/ 18 w 113"/>
                <a:gd name="T21" fmla="*/ 2 h 125"/>
                <a:gd name="T22" fmla="*/ 3 w 113"/>
                <a:gd name="T23" fmla="*/ 17 h 125"/>
                <a:gd name="T24" fmla="*/ 3 w 113"/>
                <a:gd name="T25" fmla="*/ 123 h 125"/>
                <a:gd name="T26" fmla="*/ 1 w 113"/>
                <a:gd name="T27"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 h="125">
                  <a:moveTo>
                    <a:pt x="1" y="125"/>
                  </a:moveTo>
                  <a:cubicBezTo>
                    <a:pt x="1" y="125"/>
                    <a:pt x="0" y="124"/>
                    <a:pt x="0" y="123"/>
                  </a:cubicBezTo>
                  <a:cubicBezTo>
                    <a:pt x="0" y="17"/>
                    <a:pt x="0" y="17"/>
                    <a:pt x="0" y="17"/>
                  </a:cubicBezTo>
                  <a:cubicBezTo>
                    <a:pt x="0" y="7"/>
                    <a:pt x="8" y="0"/>
                    <a:pt x="18" y="0"/>
                  </a:cubicBezTo>
                  <a:cubicBezTo>
                    <a:pt x="111" y="0"/>
                    <a:pt x="111" y="0"/>
                    <a:pt x="111" y="0"/>
                  </a:cubicBezTo>
                  <a:cubicBezTo>
                    <a:pt x="112" y="0"/>
                    <a:pt x="113" y="0"/>
                    <a:pt x="113" y="1"/>
                  </a:cubicBezTo>
                  <a:cubicBezTo>
                    <a:pt x="113" y="107"/>
                    <a:pt x="113" y="107"/>
                    <a:pt x="113" y="107"/>
                  </a:cubicBezTo>
                  <a:cubicBezTo>
                    <a:pt x="113" y="108"/>
                    <a:pt x="112" y="109"/>
                    <a:pt x="111" y="109"/>
                  </a:cubicBezTo>
                  <a:cubicBezTo>
                    <a:pt x="111" y="109"/>
                    <a:pt x="110" y="108"/>
                    <a:pt x="110" y="107"/>
                  </a:cubicBezTo>
                  <a:cubicBezTo>
                    <a:pt x="110" y="2"/>
                    <a:pt x="110" y="2"/>
                    <a:pt x="110" y="2"/>
                  </a:cubicBezTo>
                  <a:cubicBezTo>
                    <a:pt x="18" y="2"/>
                    <a:pt x="18" y="2"/>
                    <a:pt x="18" y="2"/>
                  </a:cubicBezTo>
                  <a:cubicBezTo>
                    <a:pt x="9" y="2"/>
                    <a:pt x="3" y="9"/>
                    <a:pt x="3" y="17"/>
                  </a:cubicBezTo>
                  <a:cubicBezTo>
                    <a:pt x="3" y="123"/>
                    <a:pt x="3" y="123"/>
                    <a:pt x="3" y="123"/>
                  </a:cubicBezTo>
                  <a:cubicBezTo>
                    <a:pt x="3" y="124"/>
                    <a:pt x="2" y="125"/>
                    <a:pt x="1" y="12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3" name="Freeform 10"/>
            <p:cNvSpPr>
              <a:spLocks/>
            </p:cNvSpPr>
            <p:nvPr/>
          </p:nvSpPr>
          <p:spPr bwMode="auto">
            <a:xfrm>
              <a:off x="7416800" y="4097338"/>
              <a:ext cx="422275" cy="131763"/>
            </a:xfrm>
            <a:custGeom>
              <a:avLst/>
              <a:gdLst>
                <a:gd name="T0" fmla="*/ 111 w 113"/>
                <a:gd name="T1" fmla="*/ 35 h 35"/>
                <a:gd name="T2" fmla="*/ 93 w 113"/>
                <a:gd name="T3" fmla="*/ 35 h 35"/>
                <a:gd name="T4" fmla="*/ 92 w 113"/>
                <a:gd name="T5" fmla="*/ 34 h 35"/>
                <a:gd name="T6" fmla="*/ 93 w 113"/>
                <a:gd name="T7" fmla="*/ 32 h 35"/>
                <a:gd name="T8" fmla="*/ 110 w 113"/>
                <a:gd name="T9" fmla="*/ 32 h 35"/>
                <a:gd name="T10" fmla="*/ 110 w 113"/>
                <a:gd name="T11" fmla="*/ 3 h 35"/>
                <a:gd name="T12" fmla="*/ 18 w 113"/>
                <a:gd name="T13" fmla="*/ 3 h 35"/>
                <a:gd name="T14" fmla="*/ 3 w 113"/>
                <a:gd name="T15" fmla="*/ 17 h 35"/>
                <a:gd name="T16" fmla="*/ 18 w 113"/>
                <a:gd name="T17" fmla="*/ 32 h 35"/>
                <a:gd name="T18" fmla="*/ 73 w 113"/>
                <a:gd name="T19" fmla="*/ 32 h 35"/>
                <a:gd name="T20" fmla="*/ 75 w 113"/>
                <a:gd name="T21" fmla="*/ 34 h 35"/>
                <a:gd name="T22" fmla="*/ 73 w 113"/>
                <a:gd name="T23" fmla="*/ 35 h 35"/>
                <a:gd name="T24" fmla="*/ 18 w 113"/>
                <a:gd name="T25" fmla="*/ 35 h 35"/>
                <a:gd name="T26" fmla="*/ 0 w 113"/>
                <a:gd name="T27" fmla="*/ 17 h 35"/>
                <a:gd name="T28" fmla="*/ 18 w 113"/>
                <a:gd name="T29" fmla="*/ 0 h 35"/>
                <a:gd name="T30" fmla="*/ 111 w 113"/>
                <a:gd name="T31" fmla="*/ 0 h 35"/>
                <a:gd name="T32" fmla="*/ 113 w 113"/>
                <a:gd name="T33" fmla="*/ 1 h 35"/>
                <a:gd name="T34" fmla="*/ 113 w 113"/>
                <a:gd name="T35" fmla="*/ 34 h 35"/>
                <a:gd name="T36" fmla="*/ 111 w 113"/>
                <a:gd name="T3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35">
                  <a:moveTo>
                    <a:pt x="111" y="35"/>
                  </a:moveTo>
                  <a:cubicBezTo>
                    <a:pt x="93" y="35"/>
                    <a:pt x="93" y="35"/>
                    <a:pt x="93" y="35"/>
                  </a:cubicBezTo>
                  <a:cubicBezTo>
                    <a:pt x="92" y="35"/>
                    <a:pt x="92" y="34"/>
                    <a:pt x="92" y="34"/>
                  </a:cubicBezTo>
                  <a:cubicBezTo>
                    <a:pt x="92" y="33"/>
                    <a:pt x="92" y="32"/>
                    <a:pt x="93" y="32"/>
                  </a:cubicBezTo>
                  <a:cubicBezTo>
                    <a:pt x="110" y="32"/>
                    <a:pt x="110" y="32"/>
                    <a:pt x="110" y="32"/>
                  </a:cubicBezTo>
                  <a:cubicBezTo>
                    <a:pt x="110" y="3"/>
                    <a:pt x="110" y="3"/>
                    <a:pt x="110" y="3"/>
                  </a:cubicBezTo>
                  <a:cubicBezTo>
                    <a:pt x="18" y="3"/>
                    <a:pt x="18" y="3"/>
                    <a:pt x="18" y="3"/>
                  </a:cubicBezTo>
                  <a:cubicBezTo>
                    <a:pt x="9" y="3"/>
                    <a:pt x="3" y="9"/>
                    <a:pt x="3" y="17"/>
                  </a:cubicBezTo>
                  <a:cubicBezTo>
                    <a:pt x="3" y="26"/>
                    <a:pt x="9" y="32"/>
                    <a:pt x="18" y="32"/>
                  </a:cubicBezTo>
                  <a:cubicBezTo>
                    <a:pt x="73" y="32"/>
                    <a:pt x="73" y="32"/>
                    <a:pt x="73" y="32"/>
                  </a:cubicBezTo>
                  <a:cubicBezTo>
                    <a:pt x="74" y="32"/>
                    <a:pt x="75" y="33"/>
                    <a:pt x="75" y="34"/>
                  </a:cubicBezTo>
                  <a:cubicBezTo>
                    <a:pt x="75" y="34"/>
                    <a:pt x="74" y="35"/>
                    <a:pt x="73" y="35"/>
                  </a:cubicBezTo>
                  <a:cubicBezTo>
                    <a:pt x="18" y="35"/>
                    <a:pt x="18" y="35"/>
                    <a:pt x="18" y="35"/>
                  </a:cubicBezTo>
                  <a:cubicBezTo>
                    <a:pt x="8" y="35"/>
                    <a:pt x="0" y="27"/>
                    <a:pt x="0" y="17"/>
                  </a:cubicBezTo>
                  <a:cubicBezTo>
                    <a:pt x="0" y="8"/>
                    <a:pt x="8" y="0"/>
                    <a:pt x="18" y="0"/>
                  </a:cubicBezTo>
                  <a:cubicBezTo>
                    <a:pt x="111" y="0"/>
                    <a:pt x="111" y="0"/>
                    <a:pt x="111" y="0"/>
                  </a:cubicBezTo>
                  <a:cubicBezTo>
                    <a:pt x="112" y="0"/>
                    <a:pt x="113" y="1"/>
                    <a:pt x="113" y="1"/>
                  </a:cubicBezTo>
                  <a:cubicBezTo>
                    <a:pt x="113" y="34"/>
                    <a:pt x="113" y="34"/>
                    <a:pt x="113" y="34"/>
                  </a:cubicBezTo>
                  <a:cubicBezTo>
                    <a:pt x="113" y="34"/>
                    <a:pt x="112" y="35"/>
                    <a:pt x="111" y="35"/>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4" name="Freeform 11"/>
            <p:cNvSpPr>
              <a:spLocks/>
            </p:cNvSpPr>
            <p:nvPr/>
          </p:nvSpPr>
          <p:spPr bwMode="auto">
            <a:xfrm>
              <a:off x="7458075" y="4138613"/>
              <a:ext cx="381000" cy="11113"/>
            </a:xfrm>
            <a:custGeom>
              <a:avLst/>
              <a:gdLst>
                <a:gd name="T0" fmla="*/ 100 w 102"/>
                <a:gd name="T1" fmla="*/ 3 h 3"/>
                <a:gd name="T2" fmla="*/ 2 w 102"/>
                <a:gd name="T3" fmla="*/ 3 h 3"/>
                <a:gd name="T4" fmla="*/ 0 w 102"/>
                <a:gd name="T5" fmla="*/ 1 h 3"/>
                <a:gd name="T6" fmla="*/ 2 w 102"/>
                <a:gd name="T7" fmla="*/ 0 h 3"/>
                <a:gd name="T8" fmla="*/ 100 w 102"/>
                <a:gd name="T9" fmla="*/ 0 h 3"/>
                <a:gd name="T10" fmla="*/ 102 w 102"/>
                <a:gd name="T11" fmla="*/ 1 h 3"/>
                <a:gd name="T12" fmla="*/ 100 w 10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2" h="3">
                  <a:moveTo>
                    <a:pt x="100" y="3"/>
                  </a:moveTo>
                  <a:cubicBezTo>
                    <a:pt x="2" y="3"/>
                    <a:pt x="2" y="3"/>
                    <a:pt x="2" y="3"/>
                  </a:cubicBezTo>
                  <a:cubicBezTo>
                    <a:pt x="1" y="3"/>
                    <a:pt x="0" y="2"/>
                    <a:pt x="0" y="1"/>
                  </a:cubicBezTo>
                  <a:cubicBezTo>
                    <a:pt x="0" y="1"/>
                    <a:pt x="1" y="0"/>
                    <a:pt x="2" y="0"/>
                  </a:cubicBezTo>
                  <a:cubicBezTo>
                    <a:pt x="100" y="0"/>
                    <a:pt x="100" y="0"/>
                    <a:pt x="100" y="0"/>
                  </a:cubicBezTo>
                  <a:cubicBezTo>
                    <a:pt x="101" y="0"/>
                    <a:pt x="102" y="1"/>
                    <a:pt x="102" y="1"/>
                  </a:cubicBezTo>
                  <a:cubicBezTo>
                    <a:pt x="102" y="2"/>
                    <a:pt x="101" y="3"/>
                    <a:pt x="100"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5" name="Freeform 12"/>
            <p:cNvSpPr>
              <a:spLocks/>
            </p:cNvSpPr>
            <p:nvPr/>
          </p:nvSpPr>
          <p:spPr bwMode="auto">
            <a:xfrm>
              <a:off x="7458075" y="4176713"/>
              <a:ext cx="239713" cy="11113"/>
            </a:xfrm>
            <a:custGeom>
              <a:avLst/>
              <a:gdLst>
                <a:gd name="T0" fmla="*/ 62 w 64"/>
                <a:gd name="T1" fmla="*/ 3 h 3"/>
                <a:gd name="T2" fmla="*/ 2 w 64"/>
                <a:gd name="T3" fmla="*/ 3 h 3"/>
                <a:gd name="T4" fmla="*/ 0 w 64"/>
                <a:gd name="T5" fmla="*/ 1 h 3"/>
                <a:gd name="T6" fmla="*/ 2 w 64"/>
                <a:gd name="T7" fmla="*/ 0 h 3"/>
                <a:gd name="T8" fmla="*/ 62 w 64"/>
                <a:gd name="T9" fmla="*/ 0 h 3"/>
                <a:gd name="T10" fmla="*/ 64 w 64"/>
                <a:gd name="T11" fmla="*/ 1 h 3"/>
                <a:gd name="T12" fmla="*/ 62 w 6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4" h="3">
                  <a:moveTo>
                    <a:pt x="62" y="3"/>
                  </a:moveTo>
                  <a:cubicBezTo>
                    <a:pt x="2" y="3"/>
                    <a:pt x="2" y="3"/>
                    <a:pt x="2" y="3"/>
                  </a:cubicBezTo>
                  <a:cubicBezTo>
                    <a:pt x="1" y="3"/>
                    <a:pt x="0" y="2"/>
                    <a:pt x="0" y="1"/>
                  </a:cubicBezTo>
                  <a:cubicBezTo>
                    <a:pt x="0" y="1"/>
                    <a:pt x="1" y="0"/>
                    <a:pt x="2" y="0"/>
                  </a:cubicBezTo>
                  <a:cubicBezTo>
                    <a:pt x="62" y="0"/>
                    <a:pt x="62" y="0"/>
                    <a:pt x="62" y="0"/>
                  </a:cubicBezTo>
                  <a:cubicBezTo>
                    <a:pt x="63" y="0"/>
                    <a:pt x="64" y="1"/>
                    <a:pt x="64" y="1"/>
                  </a:cubicBezTo>
                  <a:cubicBezTo>
                    <a:pt x="64" y="2"/>
                    <a:pt x="63" y="3"/>
                    <a:pt x="62"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6" name="Freeform 13"/>
            <p:cNvSpPr>
              <a:spLocks noEditPoints="1"/>
            </p:cNvSpPr>
            <p:nvPr/>
          </p:nvSpPr>
          <p:spPr bwMode="auto">
            <a:xfrm>
              <a:off x="7491413" y="3756026"/>
              <a:ext cx="292100" cy="90488"/>
            </a:xfrm>
            <a:custGeom>
              <a:avLst/>
              <a:gdLst>
                <a:gd name="T0" fmla="*/ 5 w 78"/>
                <a:gd name="T1" fmla="*/ 3 h 24"/>
                <a:gd name="T2" fmla="*/ 3 w 78"/>
                <a:gd name="T3" fmla="*/ 6 h 24"/>
                <a:gd name="T4" fmla="*/ 3 w 78"/>
                <a:gd name="T5" fmla="*/ 18 h 24"/>
                <a:gd name="T6" fmla="*/ 5 w 78"/>
                <a:gd name="T7" fmla="*/ 21 h 24"/>
                <a:gd name="T8" fmla="*/ 72 w 78"/>
                <a:gd name="T9" fmla="*/ 21 h 24"/>
                <a:gd name="T10" fmla="*/ 75 w 78"/>
                <a:gd name="T11" fmla="*/ 18 h 24"/>
                <a:gd name="T12" fmla="*/ 75 w 78"/>
                <a:gd name="T13" fmla="*/ 6 h 24"/>
                <a:gd name="T14" fmla="*/ 72 w 78"/>
                <a:gd name="T15" fmla="*/ 3 h 24"/>
                <a:gd name="T16" fmla="*/ 5 w 78"/>
                <a:gd name="T17" fmla="*/ 3 h 24"/>
                <a:gd name="T18" fmla="*/ 72 w 78"/>
                <a:gd name="T19" fmla="*/ 24 h 24"/>
                <a:gd name="T20" fmla="*/ 5 w 78"/>
                <a:gd name="T21" fmla="*/ 24 h 24"/>
                <a:gd name="T22" fmla="*/ 0 w 78"/>
                <a:gd name="T23" fmla="*/ 18 h 24"/>
                <a:gd name="T24" fmla="*/ 0 w 78"/>
                <a:gd name="T25" fmla="*/ 6 h 24"/>
                <a:gd name="T26" fmla="*/ 5 w 78"/>
                <a:gd name="T27" fmla="*/ 0 h 24"/>
                <a:gd name="T28" fmla="*/ 72 w 78"/>
                <a:gd name="T29" fmla="*/ 0 h 24"/>
                <a:gd name="T30" fmla="*/ 78 w 78"/>
                <a:gd name="T31" fmla="*/ 6 h 24"/>
                <a:gd name="T32" fmla="*/ 78 w 78"/>
                <a:gd name="T33" fmla="*/ 18 h 24"/>
                <a:gd name="T34" fmla="*/ 72 w 78"/>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4">
                  <a:moveTo>
                    <a:pt x="5" y="3"/>
                  </a:moveTo>
                  <a:cubicBezTo>
                    <a:pt x="4" y="3"/>
                    <a:pt x="3" y="4"/>
                    <a:pt x="3" y="6"/>
                  </a:cubicBezTo>
                  <a:cubicBezTo>
                    <a:pt x="3" y="18"/>
                    <a:pt x="3" y="18"/>
                    <a:pt x="3" y="18"/>
                  </a:cubicBezTo>
                  <a:cubicBezTo>
                    <a:pt x="3" y="20"/>
                    <a:pt x="4" y="21"/>
                    <a:pt x="5" y="21"/>
                  </a:cubicBezTo>
                  <a:cubicBezTo>
                    <a:pt x="72" y="21"/>
                    <a:pt x="72" y="21"/>
                    <a:pt x="72" y="21"/>
                  </a:cubicBezTo>
                  <a:cubicBezTo>
                    <a:pt x="74" y="21"/>
                    <a:pt x="75" y="20"/>
                    <a:pt x="75" y="18"/>
                  </a:cubicBezTo>
                  <a:cubicBezTo>
                    <a:pt x="75" y="6"/>
                    <a:pt x="75" y="6"/>
                    <a:pt x="75" y="6"/>
                  </a:cubicBezTo>
                  <a:cubicBezTo>
                    <a:pt x="75" y="4"/>
                    <a:pt x="74" y="3"/>
                    <a:pt x="72" y="3"/>
                  </a:cubicBezTo>
                  <a:lnTo>
                    <a:pt x="5" y="3"/>
                  </a:lnTo>
                  <a:close/>
                  <a:moveTo>
                    <a:pt x="72" y="24"/>
                  </a:moveTo>
                  <a:cubicBezTo>
                    <a:pt x="5" y="24"/>
                    <a:pt x="5" y="24"/>
                    <a:pt x="5" y="24"/>
                  </a:cubicBezTo>
                  <a:cubicBezTo>
                    <a:pt x="2" y="24"/>
                    <a:pt x="0" y="21"/>
                    <a:pt x="0" y="18"/>
                  </a:cubicBezTo>
                  <a:cubicBezTo>
                    <a:pt x="0" y="6"/>
                    <a:pt x="0" y="6"/>
                    <a:pt x="0" y="6"/>
                  </a:cubicBezTo>
                  <a:cubicBezTo>
                    <a:pt x="0" y="3"/>
                    <a:pt x="2" y="0"/>
                    <a:pt x="5" y="0"/>
                  </a:cubicBezTo>
                  <a:cubicBezTo>
                    <a:pt x="72" y="0"/>
                    <a:pt x="72" y="0"/>
                    <a:pt x="72" y="0"/>
                  </a:cubicBezTo>
                  <a:cubicBezTo>
                    <a:pt x="76" y="0"/>
                    <a:pt x="78" y="3"/>
                    <a:pt x="78" y="6"/>
                  </a:cubicBezTo>
                  <a:cubicBezTo>
                    <a:pt x="78" y="18"/>
                    <a:pt x="78" y="18"/>
                    <a:pt x="78" y="18"/>
                  </a:cubicBezTo>
                  <a:cubicBezTo>
                    <a:pt x="78" y="21"/>
                    <a:pt x="76" y="24"/>
                    <a:pt x="72" y="24"/>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17" name="Freeform 14"/>
            <p:cNvSpPr>
              <a:spLocks noEditPoints="1"/>
            </p:cNvSpPr>
            <p:nvPr/>
          </p:nvSpPr>
          <p:spPr bwMode="auto">
            <a:xfrm>
              <a:off x="7686675" y="4138613"/>
              <a:ext cx="85725" cy="161925"/>
            </a:xfrm>
            <a:custGeom>
              <a:avLst/>
              <a:gdLst>
                <a:gd name="T0" fmla="*/ 3 w 23"/>
                <a:gd name="T1" fmla="*/ 3 h 43"/>
                <a:gd name="T2" fmla="*/ 3 w 23"/>
                <a:gd name="T3" fmla="*/ 38 h 43"/>
                <a:gd name="T4" fmla="*/ 10 w 23"/>
                <a:gd name="T5" fmla="*/ 32 h 43"/>
                <a:gd name="T6" fmla="*/ 12 w 23"/>
                <a:gd name="T7" fmla="*/ 32 h 43"/>
                <a:gd name="T8" fmla="*/ 20 w 23"/>
                <a:gd name="T9" fmla="*/ 38 h 43"/>
                <a:gd name="T10" fmla="*/ 20 w 23"/>
                <a:gd name="T11" fmla="*/ 3 h 43"/>
                <a:gd name="T12" fmla="*/ 3 w 23"/>
                <a:gd name="T13" fmla="*/ 3 h 43"/>
                <a:gd name="T14" fmla="*/ 1 w 23"/>
                <a:gd name="T15" fmla="*/ 43 h 43"/>
                <a:gd name="T16" fmla="*/ 1 w 23"/>
                <a:gd name="T17" fmla="*/ 42 h 43"/>
                <a:gd name="T18" fmla="*/ 0 w 23"/>
                <a:gd name="T19" fmla="*/ 41 h 43"/>
                <a:gd name="T20" fmla="*/ 0 w 23"/>
                <a:gd name="T21" fmla="*/ 2 h 43"/>
                <a:gd name="T22" fmla="*/ 1 w 23"/>
                <a:gd name="T23" fmla="*/ 0 h 43"/>
                <a:gd name="T24" fmla="*/ 21 w 23"/>
                <a:gd name="T25" fmla="*/ 0 h 43"/>
                <a:gd name="T26" fmla="*/ 23 w 23"/>
                <a:gd name="T27" fmla="*/ 2 h 43"/>
                <a:gd name="T28" fmla="*/ 23 w 23"/>
                <a:gd name="T29" fmla="*/ 41 h 43"/>
                <a:gd name="T30" fmla="*/ 22 w 23"/>
                <a:gd name="T31" fmla="*/ 42 h 43"/>
                <a:gd name="T32" fmla="*/ 20 w 23"/>
                <a:gd name="T33" fmla="*/ 42 h 43"/>
                <a:gd name="T34" fmla="*/ 11 w 23"/>
                <a:gd name="T35" fmla="*/ 35 h 43"/>
                <a:gd name="T36" fmla="*/ 2 w 23"/>
                <a:gd name="T37" fmla="*/ 42 h 43"/>
                <a:gd name="T38" fmla="*/ 1 w 2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43">
                  <a:moveTo>
                    <a:pt x="3" y="3"/>
                  </a:moveTo>
                  <a:cubicBezTo>
                    <a:pt x="3" y="38"/>
                    <a:pt x="3" y="38"/>
                    <a:pt x="3" y="38"/>
                  </a:cubicBezTo>
                  <a:cubicBezTo>
                    <a:pt x="10" y="32"/>
                    <a:pt x="10" y="32"/>
                    <a:pt x="10" y="32"/>
                  </a:cubicBezTo>
                  <a:cubicBezTo>
                    <a:pt x="11" y="32"/>
                    <a:pt x="12" y="32"/>
                    <a:pt x="12" y="32"/>
                  </a:cubicBezTo>
                  <a:cubicBezTo>
                    <a:pt x="20" y="38"/>
                    <a:pt x="20" y="38"/>
                    <a:pt x="20" y="38"/>
                  </a:cubicBezTo>
                  <a:cubicBezTo>
                    <a:pt x="20" y="3"/>
                    <a:pt x="20" y="3"/>
                    <a:pt x="20" y="3"/>
                  </a:cubicBezTo>
                  <a:lnTo>
                    <a:pt x="3" y="3"/>
                  </a:lnTo>
                  <a:close/>
                  <a:moveTo>
                    <a:pt x="1" y="43"/>
                  </a:moveTo>
                  <a:cubicBezTo>
                    <a:pt x="1" y="43"/>
                    <a:pt x="1" y="43"/>
                    <a:pt x="1" y="42"/>
                  </a:cubicBezTo>
                  <a:cubicBezTo>
                    <a:pt x="0" y="42"/>
                    <a:pt x="0" y="42"/>
                    <a:pt x="0" y="41"/>
                  </a:cubicBezTo>
                  <a:cubicBezTo>
                    <a:pt x="0" y="2"/>
                    <a:pt x="0" y="2"/>
                    <a:pt x="0" y="2"/>
                  </a:cubicBezTo>
                  <a:cubicBezTo>
                    <a:pt x="0" y="1"/>
                    <a:pt x="0" y="0"/>
                    <a:pt x="1" y="0"/>
                  </a:cubicBezTo>
                  <a:cubicBezTo>
                    <a:pt x="21" y="0"/>
                    <a:pt x="21" y="0"/>
                    <a:pt x="21" y="0"/>
                  </a:cubicBezTo>
                  <a:cubicBezTo>
                    <a:pt x="22" y="0"/>
                    <a:pt x="23" y="1"/>
                    <a:pt x="23" y="2"/>
                  </a:cubicBezTo>
                  <a:cubicBezTo>
                    <a:pt x="23" y="41"/>
                    <a:pt x="23" y="41"/>
                    <a:pt x="23" y="41"/>
                  </a:cubicBezTo>
                  <a:cubicBezTo>
                    <a:pt x="23" y="42"/>
                    <a:pt x="22" y="42"/>
                    <a:pt x="22" y="42"/>
                  </a:cubicBezTo>
                  <a:cubicBezTo>
                    <a:pt x="21" y="43"/>
                    <a:pt x="21" y="43"/>
                    <a:pt x="20" y="42"/>
                  </a:cubicBezTo>
                  <a:cubicBezTo>
                    <a:pt x="11" y="35"/>
                    <a:pt x="11" y="35"/>
                    <a:pt x="11" y="35"/>
                  </a:cubicBezTo>
                  <a:cubicBezTo>
                    <a:pt x="2" y="42"/>
                    <a:pt x="2" y="42"/>
                    <a:pt x="2" y="42"/>
                  </a:cubicBezTo>
                  <a:cubicBezTo>
                    <a:pt x="2" y="42"/>
                    <a:pt x="2" y="43"/>
                    <a:pt x="1" y="4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18" name="Oval 17"/>
          <p:cNvSpPr/>
          <p:nvPr/>
        </p:nvSpPr>
        <p:spPr>
          <a:xfrm>
            <a:off x="7178675" y="1892300"/>
            <a:ext cx="863600" cy="115252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19" name="Group 18"/>
          <p:cNvGrpSpPr>
            <a:grpSpLocks noChangeAspect="1"/>
          </p:cNvGrpSpPr>
          <p:nvPr/>
        </p:nvGrpSpPr>
        <p:grpSpPr>
          <a:xfrm>
            <a:off x="7322842" y="2221360"/>
            <a:ext cx="576000" cy="495073"/>
            <a:chOff x="5503863" y="2646363"/>
            <a:chExt cx="576262" cy="371476"/>
          </a:xfrm>
          <a:solidFill>
            <a:schemeClr val="accent1"/>
          </a:solidFill>
        </p:grpSpPr>
        <p:sp>
          <p:nvSpPr>
            <p:cNvPr id="2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24" name="Oval 23"/>
          <p:cNvSpPr/>
          <p:nvPr/>
        </p:nvSpPr>
        <p:spPr>
          <a:xfrm>
            <a:off x="7178675" y="4581525"/>
            <a:ext cx="863600" cy="115093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solidFill>
                <a:prstClr val="white"/>
              </a:solidFill>
            </a:endParaRPr>
          </a:p>
        </p:txBody>
      </p:sp>
      <p:grpSp>
        <p:nvGrpSpPr>
          <p:cNvPr id="25" name="Group 24"/>
          <p:cNvGrpSpPr/>
          <p:nvPr/>
        </p:nvGrpSpPr>
        <p:grpSpPr>
          <a:xfrm>
            <a:off x="7310808" y="4791069"/>
            <a:ext cx="600075" cy="651935"/>
            <a:chOff x="4273550" y="3633788"/>
            <a:chExt cx="600075" cy="488951"/>
          </a:xfrm>
          <a:solidFill>
            <a:schemeClr val="tx2"/>
          </a:solidFill>
        </p:grpSpPr>
        <p:sp>
          <p:nvSpPr>
            <p:cNvPr id="26" name="Freeform 19"/>
            <p:cNvSpPr>
              <a:spLocks noEditPoints="1"/>
            </p:cNvSpPr>
            <p:nvPr/>
          </p:nvSpPr>
          <p:spPr bwMode="auto">
            <a:xfrm>
              <a:off x="4405313" y="3721101"/>
              <a:ext cx="338138" cy="311150"/>
            </a:xfrm>
            <a:custGeom>
              <a:avLst/>
              <a:gdLst>
                <a:gd name="T0" fmla="*/ 3 w 90"/>
                <a:gd name="T1" fmla="*/ 80 h 83"/>
                <a:gd name="T2" fmla="*/ 87 w 90"/>
                <a:gd name="T3" fmla="*/ 80 h 83"/>
                <a:gd name="T4" fmla="*/ 85 w 90"/>
                <a:gd name="T5" fmla="*/ 78 h 83"/>
                <a:gd name="T6" fmla="*/ 77 w 90"/>
                <a:gd name="T7" fmla="*/ 39 h 83"/>
                <a:gd name="T8" fmla="*/ 59 w 90"/>
                <a:gd name="T9" fmla="*/ 6 h 83"/>
                <a:gd name="T10" fmla="*/ 45 w 90"/>
                <a:gd name="T11" fmla="*/ 3 h 83"/>
                <a:gd name="T12" fmla="*/ 31 w 90"/>
                <a:gd name="T13" fmla="*/ 6 h 83"/>
                <a:gd name="T14" fmla="*/ 13 w 90"/>
                <a:gd name="T15" fmla="*/ 39 h 83"/>
                <a:gd name="T16" fmla="*/ 5 w 90"/>
                <a:gd name="T17" fmla="*/ 78 h 83"/>
                <a:gd name="T18" fmla="*/ 3 w 90"/>
                <a:gd name="T19" fmla="*/ 80 h 83"/>
                <a:gd name="T20" fmla="*/ 89 w 90"/>
                <a:gd name="T21" fmla="*/ 83 h 83"/>
                <a:gd name="T22" fmla="*/ 1 w 90"/>
                <a:gd name="T23" fmla="*/ 83 h 83"/>
                <a:gd name="T24" fmla="*/ 0 w 90"/>
                <a:gd name="T25" fmla="*/ 83 h 83"/>
                <a:gd name="T26" fmla="*/ 0 w 90"/>
                <a:gd name="T27" fmla="*/ 81 h 83"/>
                <a:gd name="T28" fmla="*/ 2 w 90"/>
                <a:gd name="T29" fmla="*/ 76 h 83"/>
                <a:gd name="T30" fmla="*/ 10 w 90"/>
                <a:gd name="T31" fmla="*/ 39 h 83"/>
                <a:gd name="T32" fmla="*/ 30 w 90"/>
                <a:gd name="T33" fmla="*/ 4 h 83"/>
                <a:gd name="T34" fmla="*/ 45 w 90"/>
                <a:gd name="T35" fmla="*/ 0 h 83"/>
                <a:gd name="T36" fmla="*/ 60 w 90"/>
                <a:gd name="T37" fmla="*/ 4 h 83"/>
                <a:gd name="T38" fmla="*/ 80 w 90"/>
                <a:gd name="T39" fmla="*/ 39 h 83"/>
                <a:gd name="T40" fmla="*/ 88 w 90"/>
                <a:gd name="T41" fmla="*/ 76 h 83"/>
                <a:gd name="T42" fmla="*/ 90 w 90"/>
                <a:gd name="T43" fmla="*/ 81 h 83"/>
                <a:gd name="T44" fmla="*/ 90 w 90"/>
                <a:gd name="T45" fmla="*/ 83 h 83"/>
                <a:gd name="T46" fmla="*/ 89 w 90"/>
                <a:gd name="T4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83">
                  <a:moveTo>
                    <a:pt x="3" y="80"/>
                  </a:moveTo>
                  <a:cubicBezTo>
                    <a:pt x="87" y="80"/>
                    <a:pt x="87" y="80"/>
                    <a:pt x="87" y="80"/>
                  </a:cubicBezTo>
                  <a:cubicBezTo>
                    <a:pt x="86" y="80"/>
                    <a:pt x="86" y="79"/>
                    <a:pt x="85" y="78"/>
                  </a:cubicBezTo>
                  <a:cubicBezTo>
                    <a:pt x="80" y="68"/>
                    <a:pt x="76" y="61"/>
                    <a:pt x="77" y="39"/>
                  </a:cubicBezTo>
                  <a:cubicBezTo>
                    <a:pt x="78" y="25"/>
                    <a:pt x="70" y="12"/>
                    <a:pt x="59" y="6"/>
                  </a:cubicBezTo>
                  <a:cubicBezTo>
                    <a:pt x="54" y="4"/>
                    <a:pt x="50" y="3"/>
                    <a:pt x="45" y="3"/>
                  </a:cubicBezTo>
                  <a:cubicBezTo>
                    <a:pt x="40" y="3"/>
                    <a:pt x="36" y="4"/>
                    <a:pt x="31" y="6"/>
                  </a:cubicBezTo>
                  <a:cubicBezTo>
                    <a:pt x="20" y="12"/>
                    <a:pt x="12" y="25"/>
                    <a:pt x="13" y="39"/>
                  </a:cubicBezTo>
                  <a:cubicBezTo>
                    <a:pt x="14" y="61"/>
                    <a:pt x="10" y="68"/>
                    <a:pt x="5" y="78"/>
                  </a:cubicBezTo>
                  <a:cubicBezTo>
                    <a:pt x="4" y="79"/>
                    <a:pt x="4" y="80"/>
                    <a:pt x="3" y="80"/>
                  </a:cubicBezTo>
                  <a:moveTo>
                    <a:pt x="89" y="83"/>
                  </a:moveTo>
                  <a:cubicBezTo>
                    <a:pt x="1" y="83"/>
                    <a:pt x="1" y="83"/>
                    <a:pt x="1" y="83"/>
                  </a:cubicBezTo>
                  <a:cubicBezTo>
                    <a:pt x="1" y="83"/>
                    <a:pt x="0" y="83"/>
                    <a:pt x="0" y="83"/>
                  </a:cubicBezTo>
                  <a:cubicBezTo>
                    <a:pt x="0" y="82"/>
                    <a:pt x="0" y="82"/>
                    <a:pt x="0" y="81"/>
                  </a:cubicBezTo>
                  <a:cubicBezTo>
                    <a:pt x="1" y="80"/>
                    <a:pt x="2" y="78"/>
                    <a:pt x="2" y="76"/>
                  </a:cubicBezTo>
                  <a:cubicBezTo>
                    <a:pt x="8" y="67"/>
                    <a:pt x="11" y="60"/>
                    <a:pt x="10" y="39"/>
                  </a:cubicBezTo>
                  <a:cubicBezTo>
                    <a:pt x="10" y="24"/>
                    <a:pt x="17" y="10"/>
                    <a:pt x="30" y="4"/>
                  </a:cubicBezTo>
                  <a:cubicBezTo>
                    <a:pt x="35" y="1"/>
                    <a:pt x="40" y="0"/>
                    <a:pt x="45" y="0"/>
                  </a:cubicBezTo>
                  <a:cubicBezTo>
                    <a:pt x="50" y="0"/>
                    <a:pt x="55" y="1"/>
                    <a:pt x="60" y="4"/>
                  </a:cubicBezTo>
                  <a:cubicBezTo>
                    <a:pt x="73" y="10"/>
                    <a:pt x="80" y="24"/>
                    <a:pt x="80" y="39"/>
                  </a:cubicBezTo>
                  <a:cubicBezTo>
                    <a:pt x="79" y="60"/>
                    <a:pt x="82" y="67"/>
                    <a:pt x="88" y="76"/>
                  </a:cubicBezTo>
                  <a:cubicBezTo>
                    <a:pt x="88" y="78"/>
                    <a:pt x="89" y="80"/>
                    <a:pt x="90" y="81"/>
                  </a:cubicBezTo>
                  <a:cubicBezTo>
                    <a:pt x="90" y="82"/>
                    <a:pt x="90" y="82"/>
                    <a:pt x="90" y="83"/>
                  </a:cubicBezTo>
                  <a:cubicBezTo>
                    <a:pt x="90" y="83"/>
                    <a:pt x="89" y="83"/>
                    <a:pt x="89" y="8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7" name="Freeform 20"/>
            <p:cNvSpPr>
              <a:spLocks/>
            </p:cNvSpPr>
            <p:nvPr/>
          </p:nvSpPr>
          <p:spPr bwMode="auto">
            <a:xfrm>
              <a:off x="4554538"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8" name="Freeform 21"/>
            <p:cNvSpPr>
              <a:spLocks/>
            </p:cNvSpPr>
            <p:nvPr/>
          </p:nvSpPr>
          <p:spPr bwMode="auto">
            <a:xfrm>
              <a:off x="4584700" y="3683001"/>
              <a:ext cx="7938" cy="49213"/>
            </a:xfrm>
            <a:custGeom>
              <a:avLst/>
              <a:gdLst>
                <a:gd name="T0" fmla="*/ 1 w 2"/>
                <a:gd name="T1" fmla="*/ 13 h 13"/>
                <a:gd name="T2" fmla="*/ 0 w 2"/>
                <a:gd name="T3" fmla="*/ 12 h 13"/>
                <a:gd name="T4" fmla="*/ 0 w 2"/>
                <a:gd name="T5" fmla="*/ 1 h 13"/>
                <a:gd name="T6" fmla="*/ 1 w 2"/>
                <a:gd name="T7" fmla="*/ 0 h 13"/>
                <a:gd name="T8" fmla="*/ 2 w 2"/>
                <a:gd name="T9" fmla="*/ 1 h 13"/>
                <a:gd name="T10" fmla="*/ 2 w 2"/>
                <a:gd name="T11" fmla="*/ 12 h 13"/>
                <a:gd name="T12" fmla="*/ 1 w 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 h="13">
                  <a:moveTo>
                    <a:pt x="1" y="13"/>
                  </a:moveTo>
                  <a:cubicBezTo>
                    <a:pt x="0" y="13"/>
                    <a:pt x="0" y="12"/>
                    <a:pt x="0" y="12"/>
                  </a:cubicBezTo>
                  <a:cubicBezTo>
                    <a:pt x="0" y="1"/>
                    <a:pt x="0" y="1"/>
                    <a:pt x="0" y="1"/>
                  </a:cubicBezTo>
                  <a:cubicBezTo>
                    <a:pt x="0" y="0"/>
                    <a:pt x="0" y="0"/>
                    <a:pt x="1" y="0"/>
                  </a:cubicBezTo>
                  <a:cubicBezTo>
                    <a:pt x="2" y="0"/>
                    <a:pt x="2" y="0"/>
                    <a:pt x="2" y="1"/>
                  </a:cubicBezTo>
                  <a:cubicBezTo>
                    <a:pt x="2" y="12"/>
                    <a:pt x="2" y="12"/>
                    <a:pt x="2" y="12"/>
                  </a:cubicBezTo>
                  <a:cubicBezTo>
                    <a:pt x="2" y="12"/>
                    <a:pt x="2" y="13"/>
                    <a:pt x="1"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29" name="Freeform 22"/>
            <p:cNvSpPr>
              <a:spLocks/>
            </p:cNvSpPr>
            <p:nvPr/>
          </p:nvSpPr>
          <p:spPr bwMode="auto">
            <a:xfrm>
              <a:off x="4506913" y="4057651"/>
              <a:ext cx="134938" cy="65088"/>
            </a:xfrm>
            <a:custGeom>
              <a:avLst/>
              <a:gdLst>
                <a:gd name="T0" fmla="*/ 18 w 36"/>
                <a:gd name="T1" fmla="*/ 17 h 17"/>
                <a:gd name="T2" fmla="*/ 0 w 36"/>
                <a:gd name="T3" fmla="*/ 2 h 17"/>
                <a:gd name="T4" fmla="*/ 1 w 36"/>
                <a:gd name="T5" fmla="*/ 0 h 17"/>
                <a:gd name="T6" fmla="*/ 2 w 36"/>
                <a:gd name="T7" fmla="*/ 1 h 17"/>
                <a:gd name="T8" fmla="*/ 18 w 36"/>
                <a:gd name="T9" fmla="*/ 14 h 17"/>
                <a:gd name="T10" fmla="*/ 34 w 36"/>
                <a:gd name="T11" fmla="*/ 1 h 17"/>
                <a:gd name="T12" fmla="*/ 35 w 36"/>
                <a:gd name="T13" fmla="*/ 0 h 17"/>
                <a:gd name="T14" fmla="*/ 36 w 36"/>
                <a:gd name="T15" fmla="*/ 2 h 17"/>
                <a:gd name="T16" fmla="*/ 18 w 36"/>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18" y="17"/>
                  </a:moveTo>
                  <a:cubicBezTo>
                    <a:pt x="9" y="17"/>
                    <a:pt x="2" y="11"/>
                    <a:pt x="0" y="2"/>
                  </a:cubicBezTo>
                  <a:cubicBezTo>
                    <a:pt x="0" y="1"/>
                    <a:pt x="0" y="0"/>
                    <a:pt x="1" y="0"/>
                  </a:cubicBezTo>
                  <a:cubicBezTo>
                    <a:pt x="2" y="0"/>
                    <a:pt x="2" y="0"/>
                    <a:pt x="2" y="1"/>
                  </a:cubicBezTo>
                  <a:cubicBezTo>
                    <a:pt x="4" y="9"/>
                    <a:pt x="11" y="14"/>
                    <a:pt x="18" y="14"/>
                  </a:cubicBezTo>
                  <a:cubicBezTo>
                    <a:pt x="25" y="14"/>
                    <a:pt x="32" y="9"/>
                    <a:pt x="34" y="1"/>
                  </a:cubicBezTo>
                  <a:cubicBezTo>
                    <a:pt x="34" y="0"/>
                    <a:pt x="34" y="0"/>
                    <a:pt x="35" y="0"/>
                  </a:cubicBezTo>
                  <a:cubicBezTo>
                    <a:pt x="36" y="0"/>
                    <a:pt x="36" y="1"/>
                    <a:pt x="36" y="2"/>
                  </a:cubicBezTo>
                  <a:cubicBezTo>
                    <a:pt x="34" y="11"/>
                    <a:pt x="27" y="17"/>
                    <a:pt x="18" y="17"/>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0" name="Freeform 23"/>
            <p:cNvSpPr>
              <a:spLocks/>
            </p:cNvSpPr>
            <p:nvPr/>
          </p:nvSpPr>
          <p:spPr bwMode="auto">
            <a:xfrm>
              <a:off x="4506913" y="4021138"/>
              <a:ext cx="11113" cy="11113"/>
            </a:xfrm>
            <a:custGeom>
              <a:avLst/>
              <a:gdLst>
                <a:gd name="T0" fmla="*/ 1 w 3"/>
                <a:gd name="T1" fmla="*/ 3 h 3"/>
                <a:gd name="T2" fmla="*/ 1 w 3"/>
                <a:gd name="T3" fmla="*/ 3 h 3"/>
                <a:gd name="T4" fmla="*/ 0 w 3"/>
                <a:gd name="T5" fmla="*/ 2 h 3"/>
                <a:gd name="T6" fmla="*/ 0 w 3"/>
                <a:gd name="T7" fmla="*/ 2 h 3"/>
                <a:gd name="T8" fmla="*/ 0 w 3"/>
                <a:gd name="T9" fmla="*/ 2 h 3"/>
                <a:gd name="T10" fmla="*/ 1 w 3"/>
                <a:gd name="T11" fmla="*/ 1 h 3"/>
                <a:gd name="T12" fmla="*/ 2 w 3"/>
                <a:gd name="T13" fmla="*/ 2 h 3"/>
                <a:gd name="T14" fmla="*/ 2 w 3"/>
                <a:gd name="T15" fmla="*/ 2 h 3"/>
                <a:gd name="T16" fmla="*/ 1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3"/>
                  </a:moveTo>
                  <a:cubicBezTo>
                    <a:pt x="1" y="3"/>
                    <a:pt x="1" y="3"/>
                    <a:pt x="1" y="3"/>
                  </a:cubicBezTo>
                  <a:cubicBezTo>
                    <a:pt x="0" y="3"/>
                    <a:pt x="0" y="2"/>
                    <a:pt x="0" y="2"/>
                  </a:cubicBezTo>
                  <a:cubicBezTo>
                    <a:pt x="0" y="2"/>
                    <a:pt x="0" y="2"/>
                    <a:pt x="0" y="2"/>
                  </a:cubicBezTo>
                  <a:cubicBezTo>
                    <a:pt x="0" y="2"/>
                    <a:pt x="0" y="2"/>
                    <a:pt x="0" y="2"/>
                  </a:cubicBezTo>
                  <a:cubicBezTo>
                    <a:pt x="0" y="1"/>
                    <a:pt x="1" y="0"/>
                    <a:pt x="1" y="1"/>
                  </a:cubicBezTo>
                  <a:cubicBezTo>
                    <a:pt x="2" y="1"/>
                    <a:pt x="3" y="1"/>
                    <a:pt x="2" y="2"/>
                  </a:cubicBezTo>
                  <a:cubicBezTo>
                    <a:pt x="2" y="2"/>
                    <a:pt x="2" y="2"/>
                    <a:pt x="2" y="2"/>
                  </a:cubicBezTo>
                  <a:cubicBezTo>
                    <a:pt x="2" y="3"/>
                    <a:pt x="2" y="3"/>
                    <a:pt x="1" y="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1" name="Freeform 24"/>
            <p:cNvSpPr>
              <a:spLocks noEditPoints="1"/>
            </p:cNvSpPr>
            <p:nvPr/>
          </p:nvSpPr>
          <p:spPr bwMode="auto">
            <a:xfrm>
              <a:off x="4367213" y="4021138"/>
              <a:ext cx="412750" cy="47625"/>
            </a:xfrm>
            <a:custGeom>
              <a:avLst/>
              <a:gdLst>
                <a:gd name="T0" fmla="*/ 6 w 110"/>
                <a:gd name="T1" fmla="*/ 3 h 13"/>
                <a:gd name="T2" fmla="*/ 3 w 110"/>
                <a:gd name="T3" fmla="*/ 7 h 13"/>
                <a:gd name="T4" fmla="*/ 6 w 110"/>
                <a:gd name="T5" fmla="*/ 10 h 13"/>
                <a:gd name="T6" fmla="*/ 104 w 110"/>
                <a:gd name="T7" fmla="*/ 10 h 13"/>
                <a:gd name="T8" fmla="*/ 107 w 110"/>
                <a:gd name="T9" fmla="*/ 7 h 13"/>
                <a:gd name="T10" fmla="*/ 107 w 110"/>
                <a:gd name="T11" fmla="*/ 6 h 13"/>
                <a:gd name="T12" fmla="*/ 104 w 110"/>
                <a:gd name="T13" fmla="*/ 3 h 13"/>
                <a:gd name="T14" fmla="*/ 6 w 110"/>
                <a:gd name="T15" fmla="*/ 3 h 13"/>
                <a:gd name="T16" fmla="*/ 104 w 110"/>
                <a:gd name="T17" fmla="*/ 13 h 13"/>
                <a:gd name="T18" fmla="*/ 6 w 110"/>
                <a:gd name="T19" fmla="*/ 13 h 13"/>
                <a:gd name="T20" fmla="*/ 0 w 110"/>
                <a:gd name="T21" fmla="*/ 7 h 13"/>
                <a:gd name="T22" fmla="*/ 6 w 110"/>
                <a:gd name="T23" fmla="*/ 0 h 13"/>
                <a:gd name="T24" fmla="*/ 104 w 110"/>
                <a:gd name="T25" fmla="*/ 0 h 13"/>
                <a:gd name="T26" fmla="*/ 110 w 110"/>
                <a:gd name="T27" fmla="*/ 6 h 13"/>
                <a:gd name="T28" fmla="*/ 110 w 110"/>
                <a:gd name="T29" fmla="*/ 7 h 13"/>
                <a:gd name="T30" fmla="*/ 104 w 110"/>
                <a:gd name="T3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3">
                  <a:moveTo>
                    <a:pt x="6" y="3"/>
                  </a:moveTo>
                  <a:cubicBezTo>
                    <a:pt x="4" y="3"/>
                    <a:pt x="3" y="5"/>
                    <a:pt x="3" y="7"/>
                  </a:cubicBezTo>
                  <a:cubicBezTo>
                    <a:pt x="3" y="9"/>
                    <a:pt x="4" y="10"/>
                    <a:pt x="6" y="10"/>
                  </a:cubicBezTo>
                  <a:cubicBezTo>
                    <a:pt x="104" y="10"/>
                    <a:pt x="104" y="10"/>
                    <a:pt x="104" y="10"/>
                  </a:cubicBezTo>
                  <a:cubicBezTo>
                    <a:pt x="106" y="10"/>
                    <a:pt x="107" y="9"/>
                    <a:pt x="107" y="7"/>
                  </a:cubicBezTo>
                  <a:cubicBezTo>
                    <a:pt x="107" y="6"/>
                    <a:pt x="107" y="6"/>
                    <a:pt x="107" y="6"/>
                  </a:cubicBezTo>
                  <a:cubicBezTo>
                    <a:pt x="107" y="5"/>
                    <a:pt x="106" y="3"/>
                    <a:pt x="104" y="3"/>
                  </a:cubicBezTo>
                  <a:lnTo>
                    <a:pt x="6" y="3"/>
                  </a:lnTo>
                  <a:close/>
                  <a:moveTo>
                    <a:pt x="104" y="13"/>
                  </a:moveTo>
                  <a:cubicBezTo>
                    <a:pt x="6" y="13"/>
                    <a:pt x="6" y="13"/>
                    <a:pt x="6" y="13"/>
                  </a:cubicBezTo>
                  <a:cubicBezTo>
                    <a:pt x="3" y="13"/>
                    <a:pt x="0" y="10"/>
                    <a:pt x="0" y="7"/>
                  </a:cubicBezTo>
                  <a:cubicBezTo>
                    <a:pt x="0" y="3"/>
                    <a:pt x="3" y="0"/>
                    <a:pt x="6" y="0"/>
                  </a:cubicBezTo>
                  <a:cubicBezTo>
                    <a:pt x="104" y="0"/>
                    <a:pt x="104" y="0"/>
                    <a:pt x="104" y="0"/>
                  </a:cubicBezTo>
                  <a:cubicBezTo>
                    <a:pt x="107" y="0"/>
                    <a:pt x="110" y="3"/>
                    <a:pt x="110" y="6"/>
                  </a:cubicBezTo>
                  <a:cubicBezTo>
                    <a:pt x="110" y="7"/>
                    <a:pt x="110" y="7"/>
                    <a:pt x="110" y="7"/>
                  </a:cubicBezTo>
                  <a:cubicBezTo>
                    <a:pt x="110" y="10"/>
                    <a:pt x="107" y="13"/>
                    <a:pt x="104" y="13"/>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2" name="Freeform 25"/>
            <p:cNvSpPr>
              <a:spLocks noEditPoints="1"/>
            </p:cNvSpPr>
            <p:nvPr/>
          </p:nvSpPr>
          <p:spPr bwMode="auto">
            <a:xfrm>
              <a:off x="4543425" y="3633788"/>
              <a:ext cx="60325" cy="60325"/>
            </a:xfrm>
            <a:custGeom>
              <a:avLst/>
              <a:gdLst>
                <a:gd name="T0" fmla="*/ 8 w 16"/>
                <a:gd name="T1" fmla="*/ 2 h 16"/>
                <a:gd name="T2" fmla="*/ 2 w 16"/>
                <a:gd name="T3" fmla="*/ 8 h 16"/>
                <a:gd name="T4" fmla="*/ 8 w 16"/>
                <a:gd name="T5" fmla="*/ 13 h 16"/>
                <a:gd name="T6" fmla="*/ 14 w 16"/>
                <a:gd name="T7" fmla="*/ 8 h 16"/>
                <a:gd name="T8" fmla="*/ 8 w 16"/>
                <a:gd name="T9" fmla="*/ 2 h 16"/>
                <a:gd name="T10" fmla="*/ 8 w 16"/>
                <a:gd name="T11" fmla="*/ 16 h 16"/>
                <a:gd name="T12" fmla="*/ 0 w 16"/>
                <a:gd name="T13" fmla="*/ 8 h 16"/>
                <a:gd name="T14" fmla="*/ 8 w 16"/>
                <a:gd name="T15" fmla="*/ 0 h 16"/>
                <a:gd name="T16" fmla="*/ 16 w 16"/>
                <a:gd name="T17" fmla="*/ 8 h 16"/>
                <a:gd name="T18" fmla="*/ 8 w 16"/>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2"/>
                  </a:moveTo>
                  <a:cubicBezTo>
                    <a:pt x="5" y="2"/>
                    <a:pt x="2" y="5"/>
                    <a:pt x="2" y="8"/>
                  </a:cubicBezTo>
                  <a:cubicBezTo>
                    <a:pt x="2" y="11"/>
                    <a:pt x="5" y="13"/>
                    <a:pt x="8" y="13"/>
                  </a:cubicBezTo>
                  <a:cubicBezTo>
                    <a:pt x="11" y="13"/>
                    <a:pt x="14" y="11"/>
                    <a:pt x="14" y="8"/>
                  </a:cubicBezTo>
                  <a:cubicBezTo>
                    <a:pt x="14" y="5"/>
                    <a:pt x="11" y="2"/>
                    <a:pt x="8" y="2"/>
                  </a:cubicBezTo>
                  <a:moveTo>
                    <a:pt x="8" y="16"/>
                  </a:moveTo>
                  <a:cubicBezTo>
                    <a:pt x="3" y="16"/>
                    <a:pt x="0" y="12"/>
                    <a:pt x="0" y="8"/>
                  </a:cubicBezTo>
                  <a:cubicBezTo>
                    <a:pt x="0" y="3"/>
                    <a:pt x="3" y="0"/>
                    <a:pt x="8" y="0"/>
                  </a:cubicBezTo>
                  <a:cubicBezTo>
                    <a:pt x="13" y="0"/>
                    <a:pt x="16" y="3"/>
                    <a:pt x="16" y="8"/>
                  </a:cubicBezTo>
                  <a:cubicBezTo>
                    <a:pt x="16" y="12"/>
                    <a:pt x="13" y="16"/>
                    <a:pt x="8" y="16"/>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3" name="Freeform 26"/>
            <p:cNvSpPr>
              <a:spLocks/>
            </p:cNvSpPr>
            <p:nvPr/>
          </p:nvSpPr>
          <p:spPr bwMode="auto">
            <a:xfrm>
              <a:off x="4287838" y="3859213"/>
              <a:ext cx="65088" cy="30163"/>
            </a:xfrm>
            <a:custGeom>
              <a:avLst/>
              <a:gdLst>
                <a:gd name="T0" fmla="*/ 15 w 17"/>
                <a:gd name="T1" fmla="*/ 8 h 8"/>
                <a:gd name="T2" fmla="*/ 15 w 17"/>
                <a:gd name="T3" fmla="*/ 8 h 8"/>
                <a:gd name="T4" fmla="*/ 1 w 17"/>
                <a:gd name="T5" fmla="*/ 2 h 8"/>
                <a:gd name="T6" fmla="*/ 0 w 17"/>
                <a:gd name="T7" fmla="*/ 1 h 8"/>
                <a:gd name="T8" fmla="*/ 2 w 17"/>
                <a:gd name="T9" fmla="*/ 0 h 8"/>
                <a:gd name="T10" fmla="*/ 16 w 17"/>
                <a:gd name="T11" fmla="*/ 5 h 8"/>
                <a:gd name="T12" fmla="*/ 16 w 17"/>
                <a:gd name="T13" fmla="*/ 7 h 8"/>
                <a:gd name="T14" fmla="*/ 15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8"/>
                  </a:moveTo>
                  <a:cubicBezTo>
                    <a:pt x="15" y="8"/>
                    <a:pt x="15" y="8"/>
                    <a:pt x="15" y="8"/>
                  </a:cubicBezTo>
                  <a:cubicBezTo>
                    <a:pt x="1" y="2"/>
                    <a:pt x="1" y="2"/>
                    <a:pt x="1" y="2"/>
                  </a:cubicBezTo>
                  <a:cubicBezTo>
                    <a:pt x="0" y="2"/>
                    <a:pt x="0" y="1"/>
                    <a:pt x="0" y="1"/>
                  </a:cubicBezTo>
                  <a:cubicBezTo>
                    <a:pt x="0" y="0"/>
                    <a:pt x="1" y="0"/>
                    <a:pt x="2" y="0"/>
                  </a:cubicBezTo>
                  <a:cubicBezTo>
                    <a:pt x="16" y="5"/>
                    <a:pt x="16" y="5"/>
                    <a:pt x="16" y="5"/>
                  </a:cubicBezTo>
                  <a:cubicBezTo>
                    <a:pt x="16" y="6"/>
                    <a:pt x="17" y="7"/>
                    <a:pt x="16" y="7"/>
                  </a:cubicBezTo>
                  <a:cubicBezTo>
                    <a:pt x="16" y="8"/>
                    <a:pt x="16" y="8"/>
                    <a:pt x="15"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4" name="Freeform 27"/>
            <p:cNvSpPr>
              <a:spLocks/>
            </p:cNvSpPr>
            <p:nvPr/>
          </p:nvSpPr>
          <p:spPr bwMode="auto">
            <a:xfrm>
              <a:off x="4273550" y="3949701"/>
              <a:ext cx="68263" cy="30163"/>
            </a:xfrm>
            <a:custGeom>
              <a:avLst/>
              <a:gdLst>
                <a:gd name="T0" fmla="*/ 1 w 18"/>
                <a:gd name="T1" fmla="*/ 8 h 8"/>
                <a:gd name="T2" fmla="*/ 0 w 18"/>
                <a:gd name="T3" fmla="*/ 7 h 8"/>
                <a:gd name="T4" fmla="*/ 1 w 18"/>
                <a:gd name="T5" fmla="*/ 5 h 8"/>
                <a:gd name="T6" fmla="*/ 16 w 18"/>
                <a:gd name="T7" fmla="*/ 0 h 8"/>
                <a:gd name="T8" fmla="*/ 18 w 18"/>
                <a:gd name="T9" fmla="*/ 1 h 8"/>
                <a:gd name="T10" fmla="*/ 17 w 18"/>
                <a:gd name="T11" fmla="*/ 3 h 8"/>
                <a:gd name="T12" fmla="*/ 2 w 18"/>
                <a:gd name="T13" fmla="*/ 8 h 8"/>
                <a:gd name="T14" fmla="*/ 1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 y="8"/>
                  </a:moveTo>
                  <a:cubicBezTo>
                    <a:pt x="1" y="8"/>
                    <a:pt x="0" y="8"/>
                    <a:pt x="0" y="7"/>
                  </a:cubicBezTo>
                  <a:cubicBezTo>
                    <a:pt x="0" y="6"/>
                    <a:pt x="0" y="6"/>
                    <a:pt x="1" y="5"/>
                  </a:cubicBezTo>
                  <a:cubicBezTo>
                    <a:pt x="16" y="0"/>
                    <a:pt x="16" y="0"/>
                    <a:pt x="16" y="0"/>
                  </a:cubicBezTo>
                  <a:cubicBezTo>
                    <a:pt x="17" y="0"/>
                    <a:pt x="18" y="0"/>
                    <a:pt x="18" y="1"/>
                  </a:cubicBezTo>
                  <a:cubicBezTo>
                    <a:pt x="18" y="2"/>
                    <a:pt x="18" y="2"/>
                    <a:pt x="17" y="3"/>
                  </a:cubicBezTo>
                  <a:cubicBezTo>
                    <a:pt x="2" y="8"/>
                    <a:pt x="2" y="8"/>
                    <a:pt x="2" y="8"/>
                  </a:cubicBezTo>
                  <a:cubicBezTo>
                    <a:pt x="2" y="8"/>
                    <a:pt x="2" y="8"/>
                    <a:pt x="1"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5" name="Freeform 28"/>
            <p:cNvSpPr>
              <a:spLocks/>
            </p:cNvSpPr>
            <p:nvPr/>
          </p:nvSpPr>
          <p:spPr bwMode="auto">
            <a:xfrm>
              <a:off x="4341813" y="3762376"/>
              <a:ext cx="44450" cy="66675"/>
            </a:xfrm>
            <a:custGeom>
              <a:avLst/>
              <a:gdLst>
                <a:gd name="T0" fmla="*/ 10 w 12"/>
                <a:gd name="T1" fmla="*/ 18 h 18"/>
                <a:gd name="T2" fmla="*/ 9 w 12"/>
                <a:gd name="T3" fmla="*/ 18 h 18"/>
                <a:gd name="T4" fmla="*/ 1 w 12"/>
                <a:gd name="T5" fmla="*/ 3 h 18"/>
                <a:gd name="T6" fmla="*/ 1 w 12"/>
                <a:gd name="T7" fmla="*/ 1 h 18"/>
                <a:gd name="T8" fmla="*/ 3 w 12"/>
                <a:gd name="T9" fmla="*/ 1 h 18"/>
                <a:gd name="T10" fmla="*/ 12 w 12"/>
                <a:gd name="T11" fmla="*/ 16 h 18"/>
                <a:gd name="T12" fmla="*/ 11 w 12"/>
                <a:gd name="T13" fmla="*/ 18 h 18"/>
                <a:gd name="T14" fmla="*/ 10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0" y="18"/>
                  </a:moveTo>
                  <a:cubicBezTo>
                    <a:pt x="10" y="18"/>
                    <a:pt x="9" y="18"/>
                    <a:pt x="9" y="18"/>
                  </a:cubicBezTo>
                  <a:cubicBezTo>
                    <a:pt x="1" y="3"/>
                    <a:pt x="1" y="3"/>
                    <a:pt x="1" y="3"/>
                  </a:cubicBezTo>
                  <a:cubicBezTo>
                    <a:pt x="0" y="2"/>
                    <a:pt x="0" y="1"/>
                    <a:pt x="1" y="1"/>
                  </a:cubicBezTo>
                  <a:cubicBezTo>
                    <a:pt x="2" y="0"/>
                    <a:pt x="3" y="1"/>
                    <a:pt x="3" y="1"/>
                  </a:cubicBezTo>
                  <a:cubicBezTo>
                    <a:pt x="12" y="16"/>
                    <a:pt x="12" y="16"/>
                    <a:pt x="12" y="16"/>
                  </a:cubicBezTo>
                  <a:cubicBezTo>
                    <a:pt x="12" y="17"/>
                    <a:pt x="12" y="18"/>
                    <a:pt x="11" y="18"/>
                  </a:cubicBezTo>
                  <a:cubicBezTo>
                    <a:pt x="11" y="18"/>
                    <a:pt x="11" y="18"/>
                    <a:pt x="10"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6" name="Freeform 29"/>
            <p:cNvSpPr>
              <a:spLocks/>
            </p:cNvSpPr>
            <p:nvPr/>
          </p:nvSpPr>
          <p:spPr bwMode="auto">
            <a:xfrm>
              <a:off x="4795838" y="3859213"/>
              <a:ext cx="63500" cy="30163"/>
            </a:xfrm>
            <a:custGeom>
              <a:avLst/>
              <a:gdLst>
                <a:gd name="T0" fmla="*/ 2 w 17"/>
                <a:gd name="T1" fmla="*/ 8 h 8"/>
                <a:gd name="T2" fmla="*/ 1 w 17"/>
                <a:gd name="T3" fmla="*/ 7 h 8"/>
                <a:gd name="T4" fmla="*/ 1 w 17"/>
                <a:gd name="T5" fmla="*/ 5 h 8"/>
                <a:gd name="T6" fmla="*/ 15 w 17"/>
                <a:gd name="T7" fmla="*/ 0 h 8"/>
                <a:gd name="T8" fmla="*/ 17 w 17"/>
                <a:gd name="T9" fmla="*/ 1 h 8"/>
                <a:gd name="T10" fmla="*/ 16 w 17"/>
                <a:gd name="T11" fmla="*/ 2 h 8"/>
                <a:gd name="T12" fmla="*/ 2 w 17"/>
                <a:gd name="T13" fmla="*/ 8 h 8"/>
                <a:gd name="T14" fmla="*/ 2 w 1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2" y="8"/>
                  </a:moveTo>
                  <a:cubicBezTo>
                    <a:pt x="1" y="8"/>
                    <a:pt x="1" y="8"/>
                    <a:pt x="1" y="7"/>
                  </a:cubicBezTo>
                  <a:cubicBezTo>
                    <a:pt x="0" y="7"/>
                    <a:pt x="1" y="6"/>
                    <a:pt x="1" y="5"/>
                  </a:cubicBezTo>
                  <a:cubicBezTo>
                    <a:pt x="15" y="0"/>
                    <a:pt x="15" y="0"/>
                    <a:pt x="15" y="0"/>
                  </a:cubicBezTo>
                  <a:cubicBezTo>
                    <a:pt x="16" y="0"/>
                    <a:pt x="17" y="0"/>
                    <a:pt x="17" y="1"/>
                  </a:cubicBezTo>
                  <a:cubicBezTo>
                    <a:pt x="17" y="1"/>
                    <a:pt x="17" y="2"/>
                    <a:pt x="16" y="2"/>
                  </a:cubicBezTo>
                  <a:cubicBezTo>
                    <a:pt x="2" y="8"/>
                    <a:pt x="2" y="8"/>
                    <a:pt x="2" y="8"/>
                  </a:cubicBezTo>
                  <a:cubicBezTo>
                    <a:pt x="2" y="8"/>
                    <a:pt x="2" y="8"/>
                    <a:pt x="2"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7" name="Freeform 30"/>
            <p:cNvSpPr>
              <a:spLocks/>
            </p:cNvSpPr>
            <p:nvPr/>
          </p:nvSpPr>
          <p:spPr bwMode="auto">
            <a:xfrm>
              <a:off x="4806950" y="3949701"/>
              <a:ext cx="66675" cy="30163"/>
            </a:xfrm>
            <a:custGeom>
              <a:avLst/>
              <a:gdLst>
                <a:gd name="T0" fmla="*/ 17 w 18"/>
                <a:gd name="T1" fmla="*/ 8 h 8"/>
                <a:gd name="T2" fmla="*/ 16 w 18"/>
                <a:gd name="T3" fmla="*/ 8 h 8"/>
                <a:gd name="T4" fmla="*/ 1 w 18"/>
                <a:gd name="T5" fmla="*/ 3 h 8"/>
                <a:gd name="T6" fmla="*/ 0 w 18"/>
                <a:gd name="T7" fmla="*/ 1 h 8"/>
                <a:gd name="T8" fmla="*/ 2 w 18"/>
                <a:gd name="T9" fmla="*/ 0 h 8"/>
                <a:gd name="T10" fmla="*/ 17 w 18"/>
                <a:gd name="T11" fmla="*/ 5 h 8"/>
                <a:gd name="T12" fmla="*/ 18 w 18"/>
                <a:gd name="T13" fmla="*/ 7 h 8"/>
                <a:gd name="T14" fmla="*/ 17 w 1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17" y="8"/>
                  </a:moveTo>
                  <a:cubicBezTo>
                    <a:pt x="16" y="8"/>
                    <a:pt x="16" y="8"/>
                    <a:pt x="16" y="8"/>
                  </a:cubicBezTo>
                  <a:cubicBezTo>
                    <a:pt x="1" y="3"/>
                    <a:pt x="1" y="3"/>
                    <a:pt x="1" y="3"/>
                  </a:cubicBezTo>
                  <a:cubicBezTo>
                    <a:pt x="0" y="2"/>
                    <a:pt x="0" y="2"/>
                    <a:pt x="0" y="1"/>
                  </a:cubicBezTo>
                  <a:cubicBezTo>
                    <a:pt x="0" y="0"/>
                    <a:pt x="1" y="0"/>
                    <a:pt x="2" y="0"/>
                  </a:cubicBezTo>
                  <a:cubicBezTo>
                    <a:pt x="17" y="5"/>
                    <a:pt x="17" y="5"/>
                    <a:pt x="17" y="5"/>
                  </a:cubicBezTo>
                  <a:cubicBezTo>
                    <a:pt x="18" y="6"/>
                    <a:pt x="18" y="6"/>
                    <a:pt x="18" y="7"/>
                  </a:cubicBezTo>
                  <a:cubicBezTo>
                    <a:pt x="18" y="8"/>
                    <a:pt x="17" y="8"/>
                    <a:pt x="17" y="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sp>
          <p:nvSpPr>
            <p:cNvPr id="38" name="Freeform 31"/>
            <p:cNvSpPr>
              <a:spLocks/>
            </p:cNvSpPr>
            <p:nvPr/>
          </p:nvSpPr>
          <p:spPr bwMode="auto">
            <a:xfrm>
              <a:off x="4760913" y="3762376"/>
              <a:ext cx="46038" cy="66675"/>
            </a:xfrm>
            <a:custGeom>
              <a:avLst/>
              <a:gdLst>
                <a:gd name="T0" fmla="*/ 2 w 12"/>
                <a:gd name="T1" fmla="*/ 18 h 18"/>
                <a:gd name="T2" fmla="*/ 1 w 12"/>
                <a:gd name="T3" fmla="*/ 18 h 18"/>
                <a:gd name="T4" fmla="*/ 0 w 12"/>
                <a:gd name="T5" fmla="*/ 16 h 18"/>
                <a:gd name="T6" fmla="*/ 9 w 12"/>
                <a:gd name="T7" fmla="*/ 1 h 18"/>
                <a:gd name="T8" fmla="*/ 11 w 12"/>
                <a:gd name="T9" fmla="*/ 1 h 18"/>
                <a:gd name="T10" fmla="*/ 11 w 12"/>
                <a:gd name="T11" fmla="*/ 3 h 18"/>
                <a:gd name="T12" fmla="*/ 3 w 12"/>
                <a:gd name="T13" fmla="*/ 18 h 18"/>
                <a:gd name="T14" fmla="*/ 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2" y="18"/>
                  </a:moveTo>
                  <a:cubicBezTo>
                    <a:pt x="1" y="18"/>
                    <a:pt x="1" y="18"/>
                    <a:pt x="1" y="18"/>
                  </a:cubicBezTo>
                  <a:cubicBezTo>
                    <a:pt x="0" y="18"/>
                    <a:pt x="0" y="17"/>
                    <a:pt x="0" y="16"/>
                  </a:cubicBezTo>
                  <a:cubicBezTo>
                    <a:pt x="9" y="1"/>
                    <a:pt x="9" y="1"/>
                    <a:pt x="9" y="1"/>
                  </a:cubicBezTo>
                  <a:cubicBezTo>
                    <a:pt x="9" y="1"/>
                    <a:pt x="10" y="0"/>
                    <a:pt x="11" y="1"/>
                  </a:cubicBezTo>
                  <a:cubicBezTo>
                    <a:pt x="12" y="1"/>
                    <a:pt x="12" y="2"/>
                    <a:pt x="11" y="3"/>
                  </a:cubicBezTo>
                  <a:cubicBezTo>
                    <a:pt x="3" y="18"/>
                    <a:pt x="3" y="18"/>
                    <a:pt x="3" y="18"/>
                  </a:cubicBezTo>
                  <a:cubicBezTo>
                    <a:pt x="3" y="18"/>
                    <a:pt x="2" y="18"/>
                    <a:pt x="2" y="18"/>
                  </a:cubicBezTo>
                </a:path>
              </a:pathLst>
            </a:custGeom>
            <a:grpFill/>
            <a:ln>
              <a:noFill/>
            </a:ln>
          </p:spPr>
          <p:txBody>
            <a:bodyPr/>
            <a:lstStyle/>
            <a:p>
              <a:pPr eaLnBrk="1" fontAlgn="auto" hangingPunct="1">
                <a:spcBef>
                  <a:spcPts val="0"/>
                </a:spcBef>
                <a:spcAft>
                  <a:spcPts val="0"/>
                </a:spcAft>
                <a:defRPr/>
              </a:pPr>
              <a:endParaRPr lang="en-AU">
                <a:solidFill>
                  <a:prstClr val="black"/>
                </a:solidFill>
                <a:latin typeface="+mn-lt"/>
                <a:cs typeface="+mn-cs"/>
              </a:endParaRPr>
            </a:p>
          </p:txBody>
        </p:sp>
      </p:grpSp>
      <p:sp>
        <p:nvSpPr>
          <p:cNvPr id="44044" name="Footer Placeholder 4"/>
          <p:cNvSpPr>
            <a:spLocks noGrp="1"/>
          </p:cNvSpPr>
          <p:nvPr>
            <p:ph type="ftr" sz="quarter" idx="11"/>
          </p:nvPr>
        </p:nvSpPr>
        <p:spPr bwMode="auto">
          <a:xfrm>
            <a:off x="395288" y="6332538"/>
            <a:ext cx="381635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lvl1pPr>
              <a:defRPr>
                <a:solidFill>
                  <a:schemeClr val="tx1"/>
                </a:solidFill>
                <a:latin typeface="Montserrat Light"/>
              </a:defRPr>
            </a:lvl1pPr>
            <a:lvl2pPr marL="742950" indent="-285750">
              <a:defRPr>
                <a:solidFill>
                  <a:schemeClr val="tx1"/>
                </a:solidFill>
                <a:latin typeface="Montserrat Light"/>
              </a:defRPr>
            </a:lvl2pPr>
            <a:lvl3pPr marL="1143000" indent="-228600">
              <a:defRPr>
                <a:solidFill>
                  <a:schemeClr val="tx1"/>
                </a:solidFill>
                <a:latin typeface="Montserrat Light"/>
              </a:defRPr>
            </a:lvl3pPr>
            <a:lvl4pPr marL="1600200" indent="-228600">
              <a:defRPr>
                <a:solidFill>
                  <a:schemeClr val="tx1"/>
                </a:solidFill>
                <a:latin typeface="Montserrat Light"/>
              </a:defRPr>
            </a:lvl4pPr>
            <a:lvl5pPr marL="2057400" indent="-228600">
              <a:defRPr>
                <a:solidFill>
                  <a:schemeClr val="tx1"/>
                </a:solidFill>
                <a:latin typeface="Montserrat Light"/>
              </a:defRPr>
            </a:lvl5pPr>
            <a:lvl6pPr marL="2514600" indent="-228600" fontAlgn="base">
              <a:spcBef>
                <a:spcPct val="0"/>
              </a:spcBef>
              <a:spcAft>
                <a:spcPct val="0"/>
              </a:spcAft>
              <a:defRPr>
                <a:solidFill>
                  <a:schemeClr val="tx1"/>
                </a:solidFill>
                <a:latin typeface="Montserrat Light"/>
              </a:defRPr>
            </a:lvl6pPr>
            <a:lvl7pPr marL="2971800" indent="-228600" fontAlgn="base">
              <a:spcBef>
                <a:spcPct val="0"/>
              </a:spcBef>
              <a:spcAft>
                <a:spcPct val="0"/>
              </a:spcAft>
              <a:defRPr>
                <a:solidFill>
                  <a:schemeClr val="tx1"/>
                </a:solidFill>
                <a:latin typeface="Montserrat Light"/>
              </a:defRPr>
            </a:lvl7pPr>
            <a:lvl8pPr marL="3429000" indent="-228600" fontAlgn="base">
              <a:spcBef>
                <a:spcPct val="0"/>
              </a:spcBef>
              <a:spcAft>
                <a:spcPct val="0"/>
              </a:spcAft>
              <a:defRPr>
                <a:solidFill>
                  <a:schemeClr val="tx1"/>
                </a:solidFill>
                <a:latin typeface="Montserrat Light"/>
              </a:defRPr>
            </a:lvl8pPr>
            <a:lvl9pPr marL="3886200" indent="-228600" fontAlgn="base">
              <a:spcBef>
                <a:spcPct val="0"/>
              </a:spcBef>
              <a:spcAft>
                <a:spcPct val="0"/>
              </a:spcAft>
              <a:defRPr>
                <a:solidFill>
                  <a:schemeClr val="tx1"/>
                </a:solidFill>
                <a:latin typeface="Montserrat Light"/>
              </a:defRPr>
            </a:lvl9pPr>
          </a:lstStyle>
          <a:p>
            <a:pPr fontAlgn="base">
              <a:spcBef>
                <a:spcPct val="0"/>
              </a:spcBef>
              <a:spcAft>
                <a:spcPct val="0"/>
              </a:spcAft>
              <a:defRPr/>
            </a:pPr>
            <a:r>
              <a:rPr lang="en-AU" altLang="en-US" dirty="0" smtClean="0">
                <a:solidFill>
                  <a:srgbClr val="425968"/>
                </a:solidFill>
              </a:rPr>
              <a:t>© NSW Department of Education | Working with Children Check  Compliance Requirements</a:t>
            </a:r>
            <a:endParaRPr lang="en-AU" altLang="en-US" dirty="0">
              <a:solidFill>
                <a:srgbClr val="425968"/>
              </a:solidFill>
            </a:endParaRPr>
          </a:p>
        </p:txBody>
      </p:sp>
      <p:pic>
        <p:nvPicPr>
          <p:cNvPr id="46093" name="Picture 4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9113" y="476250"/>
            <a:ext cx="15446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971550" y="3690938"/>
            <a:ext cx="4397375" cy="2632075"/>
            <a:chOff x="971600" y="3691368"/>
            <a:chExt cx="4396730" cy="2631204"/>
          </a:xfrm>
        </p:grpSpPr>
        <p:pic>
          <p:nvPicPr>
            <p:cNvPr id="46095" name="Picture 4" descr="Screensho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691368"/>
              <a:ext cx="4396730" cy="263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338223"/>
              <a:ext cx="3047231" cy="159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8">
                                            <p:txEl>
                                              <p:pRg st="0" end="0"/>
                                            </p:txEl>
                                          </p:spTgt>
                                        </p:tgtEl>
                                      </p:cBhvr>
                                    </p:animEffect>
                                  </p:childTnLst>
                                </p:cTn>
                              </p:par>
                            </p:childTnLst>
                          </p:cTn>
                        </p:par>
                        <p:par>
                          <p:cTn id="16" fill="hold" nodeType="afterGroup">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3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0" dur="30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1" dur="3000"/>
                                        <p:tgtEl>
                                          <p:spTgt spid="8">
                                            <p:txEl>
                                              <p:pRg st="2" end="2"/>
                                            </p:txEl>
                                          </p:spTgt>
                                        </p:tgtEl>
                                      </p:cBhvr>
                                    </p:animEffect>
                                  </p:childTnLst>
                                </p:cTn>
                              </p:par>
                            </p:childTnLst>
                          </p:cTn>
                        </p:par>
                        <p:par>
                          <p:cTn id="22" fill="hold" nodeType="afterGroup">
                            <p:stCondLst>
                              <p:cond delay="5000"/>
                            </p:stCondLst>
                            <p:childTnLst>
                              <p:par>
                                <p:cTn id="23" presetID="53" presetClass="entr" presetSubtype="16" fill="hold" grpId="0"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p:cTn id="25" dur="3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6" dur="30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7" dur="3000"/>
                                        <p:tgtEl>
                                          <p:spTgt spid="8">
                                            <p:txEl>
                                              <p:pRg st="3" end="3"/>
                                            </p:txEl>
                                          </p:spTgt>
                                        </p:tgtEl>
                                      </p:cBhvr>
                                    </p:animEffect>
                                  </p:childTnLst>
                                </p:cTn>
                              </p:par>
                            </p:childTnLst>
                          </p:cTn>
                        </p:par>
                        <p:par>
                          <p:cTn id="28" fill="hold" nodeType="afterGroup">
                            <p:stCondLst>
                              <p:cond delay="8000"/>
                            </p:stCondLst>
                            <p:childTnLst>
                              <p:par>
                                <p:cTn id="29" presetID="53" presetClass="entr" presetSubtype="16" fill="hold" grpId="0" nodeType="after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p:cTn id="31" dur="3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2" dur="30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3" dur="3000"/>
                                        <p:tgtEl>
                                          <p:spTgt spid="8">
                                            <p:txEl>
                                              <p:pRg st="4" end="4"/>
                                            </p:txEl>
                                          </p:spTgt>
                                        </p:tgtEl>
                                      </p:cBhvr>
                                    </p:animEffect>
                                  </p:childTnLst>
                                </p:cTn>
                              </p:par>
                            </p:childTnLst>
                          </p:cTn>
                        </p:par>
                        <p:par>
                          <p:cTn id="34" fill="hold" nodeType="afterGroup">
                            <p:stCondLst>
                              <p:cond delay="11000"/>
                            </p:stCondLst>
                            <p:childTnLst>
                              <p:par>
                                <p:cTn id="35" presetID="53" presetClass="entr" presetSubtype="16"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Probity UNIT&amp;quot;&quot;/&gt;&lt;property id=&quot;20307&quot; value=&quot;279&quot;/&gt;&lt;/object&gt;&lt;object type=&quot;3&quot; unique_id=&quot;10004&quot;&gt;&lt;property id=&quot;20148&quot; value=&quot;5&quot;/&gt;&lt;property id=&quot;20300&quot; value=&quot;Slide 2 - &amp;quot;Compliance Requirements&amp;quot;&quot;/&gt;&lt;property id=&quot;20307&quot; value=&quot;278&quot;/&gt;&lt;/object&gt;&lt;object type=&quot;3&quot; unique_id=&quot;10007&quot;&gt;&lt;property id=&quot;20148&quot; value=&quot;5&quot;/&gt;&lt;property id=&quot;20300&quot; value=&quot;Slide 5 - &amp;quot;Compliance Requirements&amp;quot;&quot;/&gt;&lt;property id=&quot;20307&quot; value=&quot;280&quot;/&gt;&lt;/object&gt;&lt;object type=&quot;3&quot; unique_id=&quot;10008&quot;&gt;&lt;property id=&quot;20148&quot; value=&quot;5&quot;/&gt;&lt;property id=&quot;20300&quot; value=&quot;Slide 7 - &amp;quot;how to apply for a WWCC CLEARANCE&amp;quot;&quot;/&gt;&lt;property id=&quot;20307&quot; value=&quot;282&quot;/&gt;&lt;/object&gt;&lt;object type=&quot;3&quot; unique_id=&quot;10010&quot;&gt;&lt;property id=&quot;20148&quot; value=&quot;5&quot;/&gt;&lt;property id=&quot;20300&quot; value=&quot;Slide 8 - &amp;quot;How to apply for WWCC CLEARANCE&amp;quot;&quot;/&gt;&lt;property id=&quot;20307&quot; value=&quot;271&quot;/&gt;&lt;/object&gt;&lt;object type=&quot;3&quot; unique_id=&quot;10011&quot;&gt;&lt;property id=&quot;20148&quot; value=&quot;5&quot;/&gt;&lt;property id=&quot;20300&quot; value=&quot;Slide 9 - &amp;quot;How do staff provide their WWCC number?&amp;quot;&quot;/&gt;&lt;property id=&quot;20307&quot; value=&quot;272&quot;/&gt;&lt;/object&gt;&lt;object type=&quot;3&quot; unique_id=&quot;10015&quot;&gt;&lt;property id=&quot;20148&quot; value=&quot;5&quot;/&gt;&lt;property id=&quot;20300&quot; value=&quot;Slide 10 - &amp;quot;Volunteers required to provide a WWCC&amp;quot;&quot;/&gt;&lt;property id=&quot;20307&quot; value=&quot;273&quot;/&gt;&lt;/object&gt;&lt;object type=&quot;3&quot; unique_id=&quot;10016&quot;&gt;&lt;property id=&quot;20148&quot; value=&quot;5&quot;/&gt;&lt;property id=&quot;20300&quot; value=&quot;Slide 11 - &amp;quot;Volunteers exempt from providing WWCC&amp;quot;&quot;/&gt;&lt;property id=&quot;20307&quot; value=&quot;263&quot;/&gt;&lt;/object&gt;&lt;object type=&quot;3&quot; unique_id=&quot;10017&quot;&gt;&lt;property id=&quot;20148&quot; value=&quot;5&quot;/&gt;&lt;property id=&quot;20300&quot; value=&quot;Slide 12 - &amp;quot;Contractors engaged LOCALLY&amp;quot;&quot;/&gt;&lt;property id=&quot;20307&quot; value=&quot;264&quot;/&gt;&lt;/object&gt;&lt;object type=&quot;3&quot; unique_id=&quot;10018&quot;&gt;&lt;property id=&quot;20148&quot; value=&quot;5&quot;/&gt;&lt;property id=&quot;20300&quot; value=&quot;Slide 13 - &amp;quot;Contractors Exempt from providing a wwcc – non child related - engaged locally&amp;quot;&quot;/&gt;&lt;property id=&quot;20307&quot; value=&quot;265&quot;/&gt;&lt;/object&gt;&lt;object type=&quot;3&quot; unique_id=&quot;10021&quot;&gt;&lt;property id=&quot;20148&quot; value=&quot;5&quot;/&gt;&lt;property id=&quot;20300&quot; value=&quot;Slide 23 - &amp;quot;Contact US&amp;#x0D;&amp;#x0A;(These numbers are for internal use only-please don’t provide them to the public)&amp;quot;&quot;/&gt;&lt;property id=&quot;20307&quot; value=&quot;267&quot;/&gt;&lt;/object&gt;&lt;object type=&quot;3&quot; unique_id=&quot;10022&quot;&gt;&lt;property id=&quot;20148&quot; value=&quot;5&quot;/&gt;&lt;property id=&quot;20300&quot; value=&quot;Slide 24 - &amp;quot;Forum - Questions and Answers&amp;quot;&quot;/&gt;&lt;property id=&quot;20307&quot; value=&quot;266&quot;/&gt;&lt;/object&gt;&lt;object type=&quot;3&quot; unique_id=&quot;10111&quot;&gt;&lt;property id=&quot;20148&quot; value=&quot;5&quot;/&gt;&lt;property id=&quot;20300&quot; value=&quot;Slide 14 - &amp;quot;SRE / SEE&amp;quot;&quot;/&gt;&lt;property id=&quot;20307&quot; value=&quot;285&quot;/&gt;&lt;/object&gt;&lt;object type=&quot;3&quot; unique_id=&quot;10112&quot;&gt;&lt;property id=&quot;20148&quot; value=&quot;5&quot;/&gt;&lt;property id=&quot;20300&quot; value=&quot;Slide 15 - &amp;quot;STATE GOVERNMENT EMPLOYEES WITH STATE GOVERNMENT ID&amp;quot;&quot;/&gt;&lt;property id=&quot;20307&quot; value=&quot;286&quot;/&gt;&lt;/object&gt;&lt;object type=&quot;3&quot; unique_id=&quot;10485&quot;&gt;&lt;property id=&quot;20148&quot; value=&quot;5&quot;/&gt;&lt;property id=&quot;20300&quot; value=&quot;Slide 4 - &amp;quot;At A Glance Figures&amp;quot;&quot;/&gt;&lt;property id=&quot;20307&quot; value=&quot;287&quot;/&gt;&lt;/object&gt;&lt;object type=&quot;3&quot; unique_id=&quot;10486&quot;&gt;&lt;property id=&quot;20148&quot; value=&quot;5&quot;/&gt;&lt;property id=&quot;20300&quot; value=&quot;Slide 6 - &amp;quot;Compliance Requirements&amp;quot;&quot;/&gt;&lt;property id=&quot;20307&quot; value=&quot;288&quot;/&gt;&lt;/object&gt;&lt;object type=&quot;3&quot; unique_id=&quot;10577&quot;&gt;&lt;property id=&quot;20148&quot; value=&quot;5&quot;/&gt;&lt;property id=&quot;20300&quot; value=&quot;Slide 17 - &amp;quot;Which visitors to the school do not need to have a WWCC clearance?&amp;quot;&quot;/&gt;&lt;property id=&quot;20307&quot; value=&quot;289&quot;/&gt;&lt;/object&gt;&lt;object type=&quot;3&quot; unique_id=&quot;10636&quot;&gt;&lt;property id=&quot;20148&quot; value=&quot;5&quot;/&gt;&lt;property id=&quot;20300&quot; value=&quot;Slide 16 - &amp;quot;SCHOOL CLEANERS&amp;quot;&quot;/&gt;&lt;property id=&quot;20307&quot; value=&quot;290&quot;/&gt;&lt;/object&gt;&lt;object type=&quot;3&quot; unique_id=&quot;10817&quot;&gt;&lt;property id=&quot;20148&quot; value=&quot;5&quot;/&gt;&lt;property id=&quot;20300&quot; value=&quot;Slide 3 - &amp;quot;Compliance Requirements&amp;quot;&quot;/&gt;&lt;property id=&quot;20307&quot; value=&quot;291&quot;/&gt;&lt;/object&gt;&lt;object type=&quot;3&quot; unique_id=&quot;10903&quot;&gt;&lt;property id=&quot;20148&quot; value=&quot;5&quot;/&gt;&lt;property id=&quot;20300&quot; value=&quot;Slide 18 - &amp;quot;SCHOOL VISITORS WHO ARE EMPLOYEES OF THE NSW Department of EDUCATION&amp;quot;&quot;/&gt;&lt;property id=&quot;20307&quot; value=&quot;292&quot;/&gt;&lt;/object&gt;&lt;object type=&quot;3&quot; unique_id=&quot;10970&quot;&gt;&lt;property id=&quot;20148&quot; value=&quot;5&quot;/&gt;&lt;property id=&quot;20300&quot; value=&quot;Slide 19 - &amp;quot;Ocg request for a reference&amp;quot;&quot;/&gt;&lt;property id=&quot;20307&quot; value=&quot;293&quot;/&gt;&lt;/object&gt;&lt;object type=&quot;3&quot; unique_id=&quot;11132&quot;&gt;&lt;property id=&quot;20148&quot; value=&quot;5&quot;/&gt;&lt;property id=&quot;20300&quot; value=&quot;Slide 22 - &amp;quot;FREQUENTLY ASKED QUESTIONS&amp;quot;&quot;/&gt;&lt;property id=&quot;20307&quot; value=&quot;294&quot;/&gt;&lt;/object&gt;&lt;object type=&quot;3&quot; unique_id=&quot;11158&quot;&gt;&lt;property id=&quot;20148&quot; value=&quot;5&quot;/&gt;&lt;property id=&quot;20300&quot; value=&quot;Slide 20 - &amp;quot;ID DOCUMENTS &amp;quot;&quot;/&gt;&lt;property id=&quot;20307&quot; value=&quot;295&quot;/&gt;&lt;/object&gt;&lt;object type=&quot;3&quot; unique_id=&quot;11460&quot;&gt;&lt;property id=&quot;20148&quot; value=&quot;5&quot;/&gt;&lt;property id=&quot;20300&quot; value=&quot;Slide 21 - &amp;quot;Teacher employment agencies&amp;quot;&quot;/&gt;&lt;property id=&quot;20307&quot; value=&quot;296&quot;/&gt;&lt;/object&gt;&lt;/object&gt;&lt;object type=&quot;8&quot; unique_id=&quot;10044&quot;&gt;&lt;/object&gt;&lt;/object&gt;&lt;/database&gt;"/>
  <p:tag name="SECTOMILLISECCONVERTED" val="1"/>
</p:tagLst>
</file>

<file path=ppt/theme/theme1.xml><?xml version="1.0" encoding="utf-8"?>
<a:theme xmlns:a="http://schemas.openxmlformats.org/drawingml/2006/main" name="1_Office Them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1207</TotalTime>
  <Words>1836</Words>
  <Application>Microsoft Office PowerPoint</Application>
  <PresentationFormat>On-screen Show (4:3)</PresentationFormat>
  <Paragraphs>218</Paragraphs>
  <Slides>24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Montserrat Light</vt:lpstr>
      <vt:lpstr>Arial</vt:lpstr>
      <vt:lpstr>Montserrat</vt:lpstr>
      <vt:lpstr>Wingdings</vt:lpstr>
      <vt:lpstr>Courier New</vt:lpstr>
      <vt:lpstr>Calibri</vt:lpstr>
      <vt:lpstr>SimSun</vt:lpstr>
      <vt:lpstr>1_Office Theme</vt:lpstr>
      <vt:lpstr>Office Theme</vt:lpstr>
      <vt:lpstr>Probity UNIT</vt:lpstr>
      <vt:lpstr>Compliance Requirements</vt:lpstr>
      <vt:lpstr>Compliance Requirements</vt:lpstr>
      <vt:lpstr>At A Glance Figures</vt:lpstr>
      <vt:lpstr>Compliance Requirements</vt:lpstr>
      <vt:lpstr>Compliance Requirements</vt:lpstr>
      <vt:lpstr>how to apply for a WWCC CLEARANCE</vt:lpstr>
      <vt:lpstr>How to apply for WWCC CLEARANCE</vt:lpstr>
      <vt:lpstr>How do staff provide their WWCC number?</vt:lpstr>
      <vt:lpstr>Volunteers required to provide a WWCC</vt:lpstr>
      <vt:lpstr>Volunteers exempt from providing WWCC</vt:lpstr>
      <vt:lpstr>Contractors engaged LOCALLY</vt:lpstr>
      <vt:lpstr>Contractors Exempt from providing a wwcc – non child related - engaged locally</vt:lpstr>
      <vt:lpstr>SRE / SEE</vt:lpstr>
      <vt:lpstr>STATE GOVERNMENT EMPLOYEES WITH STATE GOVERNMENT ID</vt:lpstr>
      <vt:lpstr>SCHOOL CLEANERS</vt:lpstr>
      <vt:lpstr>Which visitors to the school do not need to have a WWCC clearance?</vt:lpstr>
      <vt:lpstr>SCHOOL VISITORS WHO ARE EMPLOYEES OF THE NSW Department of EDUCATION</vt:lpstr>
      <vt:lpstr>Ocg request for a reference</vt:lpstr>
      <vt:lpstr>ID DOCUMENTS </vt:lpstr>
      <vt:lpstr>Teacher employment agencies</vt:lpstr>
      <vt:lpstr>FREQUENTLY ASKED QUESTIONS</vt:lpstr>
      <vt:lpstr>Contact US (These numbers are for internal use only-please don’t provide them to the public)</vt:lpstr>
      <vt:lpstr>Forum - Questions and Answers</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Probity &amp; Risk</dc:title>
  <dc:creator>Day, Lauren</dc:creator>
  <cp:lastModifiedBy>Windows User</cp:lastModifiedBy>
  <cp:revision>100</cp:revision>
  <cp:lastPrinted>2017-08-02T23:28:13Z</cp:lastPrinted>
  <dcterms:created xsi:type="dcterms:W3CDTF">2016-08-12T01:53:15Z</dcterms:created>
  <dcterms:modified xsi:type="dcterms:W3CDTF">2017-11-19T09:13:52Z</dcterms:modified>
</cp:coreProperties>
</file>